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tags/tag7.xml" ContentType="application/vnd.openxmlformats-officedocument.presentationml.tag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70"/>
  </p:notesMasterIdLst>
  <p:handoutMasterIdLst>
    <p:handoutMasterId r:id="rId71"/>
  </p:handoutMasterIdLst>
  <p:sldIdLst>
    <p:sldId id="2027" r:id="rId2"/>
    <p:sldId id="2029" r:id="rId3"/>
    <p:sldId id="2056" r:id="rId4"/>
    <p:sldId id="1916" r:id="rId5"/>
    <p:sldId id="1731" r:id="rId6"/>
    <p:sldId id="2084" r:id="rId7"/>
    <p:sldId id="2085" r:id="rId8"/>
    <p:sldId id="2108" r:id="rId9"/>
    <p:sldId id="2034" r:id="rId10"/>
    <p:sldId id="2031" r:id="rId11"/>
    <p:sldId id="2103" r:id="rId12"/>
    <p:sldId id="2104" r:id="rId13"/>
    <p:sldId id="2105" r:id="rId14"/>
    <p:sldId id="2106" r:id="rId15"/>
    <p:sldId id="1737" r:id="rId16"/>
    <p:sldId id="2109" r:id="rId17"/>
    <p:sldId id="2110" r:id="rId18"/>
    <p:sldId id="2093" r:id="rId19"/>
    <p:sldId id="2111" r:id="rId20"/>
    <p:sldId id="2086" r:id="rId21"/>
    <p:sldId id="2087" r:id="rId22"/>
    <p:sldId id="2088" r:id="rId23"/>
    <p:sldId id="2091" r:id="rId24"/>
    <p:sldId id="2022" r:id="rId25"/>
    <p:sldId id="2062" r:id="rId26"/>
    <p:sldId id="2112" r:id="rId27"/>
    <p:sldId id="2113" r:id="rId28"/>
    <p:sldId id="2032" r:id="rId29"/>
    <p:sldId id="2036" r:id="rId30"/>
    <p:sldId id="2080" r:id="rId31"/>
    <p:sldId id="2100" r:id="rId32"/>
    <p:sldId id="2081" r:id="rId33"/>
    <p:sldId id="2082" r:id="rId34"/>
    <p:sldId id="2101" r:id="rId35"/>
    <p:sldId id="2038" r:id="rId36"/>
    <p:sldId id="2049" r:id="rId37"/>
    <p:sldId id="2026" r:id="rId38"/>
    <p:sldId id="2039" r:id="rId39"/>
    <p:sldId id="2096" r:id="rId40"/>
    <p:sldId id="2041" r:id="rId41"/>
    <p:sldId id="2114" r:id="rId42"/>
    <p:sldId id="2050" r:id="rId43"/>
    <p:sldId id="2051" r:id="rId44"/>
    <p:sldId id="2052" r:id="rId45"/>
    <p:sldId id="2053" r:id="rId46"/>
    <p:sldId id="2043" r:id="rId47"/>
    <p:sldId id="2044" r:id="rId48"/>
    <p:sldId id="2045" r:id="rId49"/>
    <p:sldId id="2046" r:id="rId50"/>
    <p:sldId id="2055" r:id="rId51"/>
    <p:sldId id="2009" r:id="rId52"/>
    <p:sldId id="1911" r:id="rId53"/>
    <p:sldId id="2047" r:id="rId54"/>
    <p:sldId id="2008" r:id="rId55"/>
    <p:sldId id="2048" r:id="rId56"/>
    <p:sldId id="2075" r:id="rId57"/>
    <p:sldId id="2076" r:id="rId58"/>
    <p:sldId id="2079" r:id="rId59"/>
    <p:sldId id="2083" r:id="rId60"/>
    <p:sldId id="2115" r:id="rId61"/>
    <p:sldId id="2068" r:id="rId62"/>
    <p:sldId id="2078" r:id="rId63"/>
    <p:sldId id="1994" r:id="rId64"/>
    <p:sldId id="2070" r:id="rId65"/>
    <p:sldId id="2097" r:id="rId66"/>
    <p:sldId id="2098" r:id="rId67"/>
    <p:sldId id="2099" r:id="rId68"/>
    <p:sldId id="2116" r:id="rId69"/>
  </p:sldIdLst>
  <p:sldSz cx="9144000" cy="6858000" type="screen4x3"/>
  <p:notesSz cx="7315200" cy="9601200"/>
  <p:custDataLst>
    <p:tags r:id="rId72"/>
  </p:custDataLst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33"/>
    <a:srgbClr val="FFFFCC"/>
    <a:srgbClr val="99FFCC"/>
    <a:srgbClr val="14663B"/>
    <a:srgbClr val="097542"/>
    <a:srgbClr val="000099"/>
    <a:srgbClr val="085823"/>
    <a:srgbClr val="333333"/>
    <a:srgbClr val="CC0000"/>
    <a:srgbClr val="1C1C1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94631" autoAdjust="0"/>
  </p:normalViewPr>
  <p:slideViewPr>
    <p:cSldViewPr>
      <p:cViewPr varScale="1">
        <p:scale>
          <a:sx n="53" d="100"/>
          <a:sy n="53" d="100"/>
        </p:scale>
        <p:origin x="-998" y="-62"/>
      </p:cViewPr>
      <p:guideLst>
        <p:guide orient="horz" pos="2112"/>
        <p:guide pos="1248"/>
      </p:guideLst>
    </p:cSldViewPr>
  </p:slideViewPr>
  <p:outlineViewPr>
    <p:cViewPr>
      <p:scale>
        <a:sx n="33" d="100"/>
        <a:sy n="33" d="100"/>
      </p:scale>
      <p:origin x="0" y="123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746"/>
    </p:cViewPr>
  </p:sorterViewPr>
  <p:notesViewPr>
    <p:cSldViewPr>
      <p:cViewPr varScale="1">
        <p:scale>
          <a:sx n="82" d="100"/>
          <a:sy n="82" d="100"/>
        </p:scale>
        <p:origin x="3756" y="9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9612B1-5402-45F6-A4D5-89215F3FFF6B}" type="doc">
      <dgm:prSet loTypeId="urn:microsoft.com/office/officeart/2005/8/layout/lProcess2" loCatId="list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5DA9A128-ED36-436C-8970-B1DDD2D576EB}">
      <dgm:prSet phldrT="[Text]" custT="1"/>
      <dgm:spPr/>
      <dgm:t>
        <a:bodyPr/>
        <a:lstStyle/>
        <a:p>
          <a:r>
            <a:rPr lang="id-ID" sz="1800" b="1" dirty="0" smtClean="0">
              <a:latin typeface="Calibri" pitchFamily="34" charset="0"/>
              <a:cs typeface="Calibri" pitchFamily="34" charset="0"/>
            </a:rPr>
            <a:t>Educational </a:t>
          </a:r>
          <a:r>
            <a:rPr lang="id-ID" sz="1800" b="1" dirty="0" err="1" smtClean="0">
              <a:latin typeface="Calibri" pitchFamily="34" charset="0"/>
              <a:cs typeface="Calibri" pitchFamily="34" charset="0"/>
            </a:rPr>
            <a:t>Objectives</a:t>
          </a:r>
          <a:r>
            <a:rPr lang="id-ID" sz="1800" b="1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dirty="0" smtClean="0">
              <a:latin typeface="Calibri" pitchFamily="34" charset="0"/>
              <a:cs typeface="Calibri" pitchFamily="34" charset="0"/>
            </a:rPr>
          </a:br>
          <a:r>
            <a:rPr lang="id-ID" sz="1800" b="0" i="0" dirty="0" smtClean="0">
              <a:latin typeface="Calibri" pitchFamily="34" charset="0"/>
              <a:cs typeface="Calibri" pitchFamily="34" charset="0"/>
            </a:rPr>
            <a:t>(Benjamin </a:t>
          </a:r>
          <a:r>
            <a:rPr lang="id-ID" sz="1800" b="0" i="0" dirty="0" err="1" smtClean="0">
              <a:latin typeface="Calibri" pitchFamily="34" charset="0"/>
              <a:cs typeface="Calibri" pitchFamily="34" charset="0"/>
            </a:rPr>
            <a:t>Bloom</a:t>
          </a:r>
          <a:r>
            <a:rPr lang="id-ID" sz="1800" b="0" i="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i="0" dirty="0">
            <a:latin typeface="Calibri" pitchFamily="34" charset="0"/>
            <a:cs typeface="Calibri" pitchFamily="34" charset="0"/>
          </a:endParaRPr>
        </a:p>
      </dgm:t>
    </dgm:pt>
    <dgm:pt modelId="{F47E1BDC-310D-4A6F-B77F-110B14A83475}" type="parTrans" cxnId="{FCC22CCB-C30B-4401-8033-A953A1E8012E}">
      <dgm:prSet/>
      <dgm:spPr/>
      <dgm:t>
        <a:bodyPr/>
        <a:lstStyle/>
        <a:p>
          <a:endParaRPr lang="id-ID"/>
        </a:p>
      </dgm:t>
    </dgm:pt>
    <dgm:pt modelId="{85EDAC14-8D59-4996-A685-C39E6E91B71B}" type="sibTrans" cxnId="{FCC22CCB-C30B-4401-8033-A953A1E8012E}">
      <dgm:prSet/>
      <dgm:spPr/>
      <dgm:t>
        <a:bodyPr/>
        <a:lstStyle/>
        <a:p>
          <a:endParaRPr lang="id-ID"/>
        </a:p>
      </dgm:t>
    </dgm:pt>
    <dgm:pt modelId="{E89A5F58-3B5A-44F8-A3EE-D0D4D56FDC66}">
      <dgm:prSet phldrT="[Text]" custT="1"/>
      <dgm:spPr/>
      <dgm:t>
        <a:bodyPr/>
        <a:lstStyle/>
        <a:p>
          <a:r>
            <a:rPr lang="id-ID" sz="1600" dirty="0" err="1" smtClean="0">
              <a:latin typeface="Calibri" pitchFamily="34" charset="0"/>
              <a:cs typeface="Calibri" pitchFamily="34" charset="0"/>
            </a:rPr>
            <a:t>Cognitive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E272EC19-FF37-4CFE-BEEE-3B1C7545C52D}" type="parTrans" cxnId="{818A49A8-13DC-4D40-816B-3F9E7D999425}">
      <dgm:prSet/>
      <dgm:spPr/>
      <dgm:t>
        <a:bodyPr/>
        <a:lstStyle/>
        <a:p>
          <a:endParaRPr lang="id-ID"/>
        </a:p>
      </dgm:t>
    </dgm:pt>
    <dgm:pt modelId="{21DF7937-16A3-4587-B6E2-53455F82BE4C}" type="sibTrans" cxnId="{818A49A8-13DC-4D40-816B-3F9E7D999425}">
      <dgm:prSet/>
      <dgm:spPr/>
      <dgm:t>
        <a:bodyPr/>
        <a:lstStyle/>
        <a:p>
          <a:endParaRPr lang="id-ID"/>
        </a:p>
      </dgm:t>
    </dgm:pt>
    <dgm:pt modelId="{6806EBA5-4394-40F6-8877-2ED6BA739AC4}">
      <dgm:prSet phldrT="[Text]" custT="1"/>
      <dgm:spPr/>
      <dgm:t>
        <a:bodyPr/>
        <a:lstStyle/>
        <a:p>
          <a:r>
            <a:rPr lang="id-ID" sz="1800" b="1" dirty="0" err="1" smtClean="0">
              <a:latin typeface="Calibri" pitchFamily="34" charset="0"/>
              <a:cs typeface="Calibri" pitchFamily="34" charset="0"/>
            </a:rPr>
            <a:t>Criterion</a:t>
          </a:r>
          <a:r>
            <a:rPr lang="id-ID" sz="18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800" b="1" dirty="0" err="1" smtClean="0">
              <a:latin typeface="Calibri" pitchFamily="34" charset="0"/>
              <a:cs typeface="Calibri" pitchFamily="34" charset="0"/>
            </a:rPr>
            <a:t>Referenced</a:t>
          </a:r>
          <a:r>
            <a:rPr lang="id-ID" sz="1800" b="1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800" b="1" dirty="0" err="1" smtClean="0">
              <a:latin typeface="Calibri" pitchFamily="34" charset="0"/>
              <a:cs typeface="Calibri" pitchFamily="34" charset="0"/>
            </a:rPr>
            <a:t>Instruction</a:t>
          </a:r>
          <a:r>
            <a:rPr lang="id-ID" sz="1800" b="1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dirty="0" smtClean="0">
              <a:latin typeface="Calibri" pitchFamily="34" charset="0"/>
              <a:cs typeface="Calibri" pitchFamily="34" charset="0"/>
            </a:rPr>
          </a:br>
          <a:r>
            <a:rPr lang="id-ID" sz="1800" b="0" dirty="0" smtClean="0">
              <a:latin typeface="Calibri" pitchFamily="34" charset="0"/>
              <a:cs typeface="Calibri" pitchFamily="34" charset="0"/>
            </a:rPr>
            <a:t>(Robert </a:t>
          </a:r>
          <a:r>
            <a:rPr lang="id-ID" sz="1800" b="0" dirty="0" err="1" smtClean="0">
              <a:latin typeface="Calibri" pitchFamily="34" charset="0"/>
              <a:cs typeface="Calibri" pitchFamily="34" charset="0"/>
            </a:rPr>
            <a:t>Mager</a:t>
          </a:r>
          <a:r>
            <a:rPr lang="id-ID" sz="1800" b="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dirty="0">
            <a:latin typeface="Calibri" pitchFamily="34" charset="0"/>
            <a:cs typeface="Calibri" pitchFamily="34" charset="0"/>
          </a:endParaRPr>
        </a:p>
      </dgm:t>
    </dgm:pt>
    <dgm:pt modelId="{0B7DE090-A18B-421E-818D-FF874E6131C8}" type="parTrans" cxnId="{242F323E-A673-4CBD-8A32-A229CE90BE1D}">
      <dgm:prSet/>
      <dgm:spPr/>
      <dgm:t>
        <a:bodyPr/>
        <a:lstStyle/>
        <a:p>
          <a:endParaRPr lang="id-ID"/>
        </a:p>
      </dgm:t>
    </dgm:pt>
    <dgm:pt modelId="{5293FAB0-F685-4C5F-A0CB-475FADB684A1}" type="sibTrans" cxnId="{242F323E-A673-4CBD-8A32-A229CE90BE1D}">
      <dgm:prSet/>
      <dgm:spPr/>
      <dgm:t>
        <a:bodyPr/>
        <a:lstStyle/>
        <a:p>
          <a:endParaRPr lang="id-ID"/>
        </a:p>
      </dgm:t>
    </dgm:pt>
    <dgm:pt modelId="{2C98B426-2DBB-4F70-9E12-4BA71235A564}">
      <dgm:prSet phldrT="[Text]" custT="1"/>
      <dgm:spPr/>
      <dgm:t>
        <a:bodyPr/>
        <a:lstStyle/>
        <a:p>
          <a:r>
            <a:rPr lang="id-ID" sz="1600" dirty="0" err="1" smtClean="0">
              <a:latin typeface="Calibri" pitchFamily="34" charset="0"/>
              <a:cs typeface="Calibri" pitchFamily="34" charset="0"/>
            </a:rPr>
            <a:t>Competencies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809605D9-F1BF-4848-ADA7-5CC509954FC8}" type="parTrans" cxnId="{1DAA75EA-A0BD-433E-B4B5-4C95AF436C20}">
      <dgm:prSet/>
      <dgm:spPr/>
      <dgm:t>
        <a:bodyPr/>
        <a:lstStyle/>
        <a:p>
          <a:endParaRPr lang="id-ID"/>
        </a:p>
      </dgm:t>
    </dgm:pt>
    <dgm:pt modelId="{74B47202-1770-4445-89D9-F440699D8B04}" type="sibTrans" cxnId="{1DAA75EA-A0BD-433E-B4B5-4C95AF436C20}">
      <dgm:prSet/>
      <dgm:spPr/>
      <dgm:t>
        <a:bodyPr/>
        <a:lstStyle/>
        <a:p>
          <a:endParaRPr lang="id-ID"/>
        </a:p>
      </dgm:t>
    </dgm:pt>
    <dgm:pt modelId="{FAB75517-C45C-4800-9F21-928FCDF90254}">
      <dgm:prSet phldrT="[Text]" custT="1"/>
      <dgm:spPr/>
      <dgm:t>
        <a:bodyPr/>
        <a:lstStyle/>
        <a:p>
          <a:r>
            <a:rPr lang="id-ID" sz="1600" dirty="0" err="1" smtClean="0">
              <a:latin typeface="Calibri" pitchFamily="34" charset="0"/>
              <a:cs typeface="Calibri" pitchFamily="34" charset="0"/>
            </a:rPr>
            <a:t>Evaluation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430F53EB-8FAC-4EC4-A584-81D99BBC11B3}" type="parTrans" cxnId="{E1B92437-F7C4-4A54-8ED3-9B5675CD3520}">
      <dgm:prSet/>
      <dgm:spPr/>
      <dgm:t>
        <a:bodyPr/>
        <a:lstStyle/>
        <a:p>
          <a:endParaRPr lang="id-ID"/>
        </a:p>
      </dgm:t>
    </dgm:pt>
    <dgm:pt modelId="{4FF39FAD-0A5D-453D-A51D-07F900DB2BDE}" type="sibTrans" cxnId="{E1B92437-F7C4-4A54-8ED3-9B5675CD3520}">
      <dgm:prSet/>
      <dgm:spPr/>
      <dgm:t>
        <a:bodyPr/>
        <a:lstStyle/>
        <a:p>
          <a:endParaRPr lang="id-ID"/>
        </a:p>
      </dgm:t>
    </dgm:pt>
    <dgm:pt modelId="{7DBB8481-9CC1-4851-877A-FA92EA3F8E8E}">
      <dgm:prSet phldrT="[Text]" custT="1"/>
      <dgm:spPr/>
      <dgm:t>
        <a:bodyPr/>
        <a:lstStyle/>
        <a:p>
          <a:r>
            <a:rPr lang="id-ID" sz="1800" b="1" dirty="0" err="1" smtClean="0">
              <a:latin typeface="Calibri" pitchFamily="34" charset="0"/>
              <a:cs typeface="Calibri" pitchFamily="34" charset="0"/>
            </a:rPr>
            <a:t>Minimalism</a:t>
          </a:r>
          <a:r>
            <a:rPr lang="id-ID" sz="1800" b="1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dirty="0" smtClean="0">
              <a:latin typeface="Calibri" pitchFamily="34" charset="0"/>
              <a:cs typeface="Calibri" pitchFamily="34" charset="0"/>
            </a:rPr>
          </a:br>
          <a:r>
            <a:rPr lang="en-US" sz="1800" b="0" dirty="0" smtClean="0">
              <a:latin typeface="Calibri" pitchFamily="34" charset="0"/>
              <a:cs typeface="Calibri" pitchFamily="34" charset="0"/>
            </a:rPr>
            <a:t>(</a:t>
          </a:r>
          <a:r>
            <a:rPr lang="id-ID" sz="1800" b="0" dirty="0" smtClean="0">
              <a:latin typeface="Calibri" pitchFamily="34" charset="0"/>
              <a:cs typeface="Calibri" pitchFamily="34" charset="0"/>
            </a:rPr>
            <a:t>John </a:t>
          </a:r>
          <a:r>
            <a:rPr lang="id-ID" sz="1800" b="0" dirty="0" err="1" smtClean="0">
              <a:latin typeface="Calibri" pitchFamily="34" charset="0"/>
              <a:cs typeface="Calibri" pitchFamily="34" charset="0"/>
            </a:rPr>
            <a:t>Carroll</a:t>
          </a:r>
          <a:r>
            <a:rPr lang="en-US" sz="1800" b="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dirty="0">
            <a:latin typeface="Calibri" pitchFamily="34" charset="0"/>
            <a:cs typeface="Calibri" pitchFamily="34" charset="0"/>
          </a:endParaRPr>
        </a:p>
      </dgm:t>
    </dgm:pt>
    <dgm:pt modelId="{E7689D7F-FA1B-48F1-A4FD-4E09C883EC64}" type="parTrans" cxnId="{4D6B3974-7F8E-4633-AF84-70AEB10D9F59}">
      <dgm:prSet/>
      <dgm:spPr/>
      <dgm:t>
        <a:bodyPr/>
        <a:lstStyle/>
        <a:p>
          <a:endParaRPr lang="id-ID"/>
        </a:p>
      </dgm:t>
    </dgm:pt>
    <dgm:pt modelId="{2EC0590C-FEA8-4172-9AC4-951D50F74C72}" type="sibTrans" cxnId="{4D6B3974-7F8E-4633-AF84-70AEB10D9F59}">
      <dgm:prSet/>
      <dgm:spPr/>
      <dgm:t>
        <a:bodyPr/>
        <a:lstStyle/>
        <a:p>
          <a:endParaRPr lang="id-ID"/>
        </a:p>
      </dgm:t>
    </dgm:pt>
    <dgm:pt modelId="{E8039592-AF6B-417F-85E0-2A1BF715A7C7}">
      <dgm:prSet phldrT="[Text]" custT="1"/>
      <dgm:spPr/>
      <dgm:t>
        <a:bodyPr/>
        <a:lstStyle/>
        <a:p>
          <a:r>
            <a:rPr lang="id-ID" sz="1600" dirty="0" smtClean="0">
              <a:latin typeface="Calibri" pitchFamily="34" charset="0"/>
              <a:cs typeface="Calibri" pitchFamily="34" charset="0"/>
            </a:rPr>
            <a:t>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tart </a:t>
          </a:r>
          <a:r>
            <a:rPr lang="id-ID" sz="1600" dirty="0" smtClean="0">
              <a:latin typeface="Calibri" pitchFamily="34" charset="0"/>
              <a:cs typeface="Calibri" pitchFamily="34" charset="0"/>
            </a:rPr>
            <a:t>I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mmediately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217773DA-A0FC-497C-B228-BBD4E2B26372}" type="parTrans" cxnId="{8E7A7AFF-7FBB-4009-80E3-0ACA22777E58}">
      <dgm:prSet/>
      <dgm:spPr/>
      <dgm:t>
        <a:bodyPr/>
        <a:lstStyle/>
        <a:p>
          <a:endParaRPr lang="id-ID"/>
        </a:p>
      </dgm:t>
    </dgm:pt>
    <dgm:pt modelId="{0860CD61-03D9-4441-9637-AF4CAD173F8B}" type="sibTrans" cxnId="{8E7A7AFF-7FBB-4009-80E3-0ACA22777E58}">
      <dgm:prSet/>
      <dgm:spPr/>
      <dgm:t>
        <a:bodyPr/>
        <a:lstStyle/>
        <a:p>
          <a:endParaRPr lang="id-ID"/>
        </a:p>
      </dgm:t>
    </dgm:pt>
    <dgm:pt modelId="{F0FAF48C-2AD8-4535-97D8-31839FC0F36C}">
      <dgm:prSet phldrT="[Text]" custT="1"/>
      <dgm:spPr/>
      <dgm:t>
        <a:bodyPr/>
        <a:lstStyle/>
        <a:p>
          <a:r>
            <a:rPr lang="id-ID" sz="1600" dirty="0" err="1" smtClean="0">
              <a:latin typeface="Calibri" pitchFamily="34" charset="0"/>
              <a:cs typeface="Calibri" pitchFamily="34" charset="0"/>
            </a:rPr>
            <a:t>Affective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72BD105B-962D-4000-8659-9B93AF70DF6F}" type="parTrans" cxnId="{8012D94E-90C3-459F-8A9B-3ADEADAF0CEA}">
      <dgm:prSet/>
      <dgm:spPr/>
      <dgm:t>
        <a:bodyPr/>
        <a:lstStyle/>
        <a:p>
          <a:endParaRPr lang="id-ID"/>
        </a:p>
      </dgm:t>
    </dgm:pt>
    <dgm:pt modelId="{A09A3347-7756-42D1-A8E0-C2EA3230EFA5}" type="sibTrans" cxnId="{8012D94E-90C3-459F-8A9B-3ADEADAF0CEA}">
      <dgm:prSet/>
      <dgm:spPr/>
      <dgm:t>
        <a:bodyPr/>
        <a:lstStyle/>
        <a:p>
          <a:endParaRPr lang="id-ID"/>
        </a:p>
      </dgm:t>
    </dgm:pt>
    <dgm:pt modelId="{33C3DEC1-0852-4902-A741-0E0CACFAE21A}">
      <dgm:prSet phldrT="[Text]" custT="1"/>
      <dgm:spPr/>
      <dgm:t>
        <a:bodyPr/>
        <a:lstStyle/>
        <a:p>
          <a:r>
            <a:rPr lang="id-ID" sz="1600" dirty="0" err="1" smtClean="0">
              <a:latin typeface="Calibri" pitchFamily="34" charset="0"/>
              <a:cs typeface="Calibri" pitchFamily="34" charset="0"/>
            </a:rPr>
            <a:t>Psychomotor</a:t>
          </a:r>
          <a:r>
            <a:rPr lang="id-ID" sz="1600" dirty="0" smtClean="0">
              <a:latin typeface="Calibri" pitchFamily="34" charset="0"/>
              <a:cs typeface="Calibri" pitchFamily="34" charset="0"/>
            </a:rPr>
            <a:t> 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276B1CD2-840B-49B1-B218-0452F3B8E415}" type="parTrans" cxnId="{FB6C697B-5A35-4713-9D8A-2A52115E2D75}">
      <dgm:prSet/>
      <dgm:spPr/>
      <dgm:t>
        <a:bodyPr/>
        <a:lstStyle/>
        <a:p>
          <a:endParaRPr lang="id-ID"/>
        </a:p>
      </dgm:t>
    </dgm:pt>
    <dgm:pt modelId="{CE9645E7-E4CF-421F-A681-E79661ABC101}" type="sibTrans" cxnId="{FB6C697B-5A35-4713-9D8A-2A52115E2D75}">
      <dgm:prSet/>
      <dgm:spPr/>
      <dgm:t>
        <a:bodyPr/>
        <a:lstStyle/>
        <a:p>
          <a:endParaRPr lang="id-ID"/>
        </a:p>
      </dgm:t>
    </dgm:pt>
    <dgm:pt modelId="{6503534B-4B19-4732-AE25-6D3CB0B8C782}">
      <dgm:prSet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Minimize the </a:t>
          </a:r>
          <a:r>
            <a:rPr lang="id-ID" sz="1600" dirty="0" smtClean="0">
              <a:latin typeface="Calibri" pitchFamily="34" charset="0"/>
              <a:cs typeface="Calibri" pitchFamily="34" charset="0"/>
            </a:rPr>
            <a:t>R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eading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3F0A9117-ABC0-4256-B5A7-BE698C6666F5}" type="parTrans" cxnId="{072B68DE-F1F2-4FC9-96CC-D40D161750FB}">
      <dgm:prSet/>
      <dgm:spPr/>
      <dgm:t>
        <a:bodyPr/>
        <a:lstStyle/>
        <a:p>
          <a:endParaRPr lang="id-ID"/>
        </a:p>
      </dgm:t>
    </dgm:pt>
    <dgm:pt modelId="{567B2C32-95FA-4ADF-9D5D-694047AD5192}" type="sibTrans" cxnId="{072B68DE-F1F2-4FC9-96CC-D40D161750FB}">
      <dgm:prSet/>
      <dgm:spPr/>
      <dgm:t>
        <a:bodyPr/>
        <a:lstStyle/>
        <a:p>
          <a:endParaRPr lang="id-ID"/>
        </a:p>
      </dgm:t>
    </dgm:pt>
    <dgm:pt modelId="{94765C6E-5D7C-4968-9C72-B7DFB49D0F71}">
      <dgm:prSet custT="1"/>
      <dgm:spPr/>
      <dgm:t>
        <a:bodyPr/>
        <a:lstStyle/>
        <a:p>
          <a:r>
            <a:rPr lang="id-ID" sz="1600" dirty="0" smtClean="0">
              <a:latin typeface="Calibri" pitchFamily="34" charset="0"/>
              <a:cs typeface="Calibri" pitchFamily="34" charset="0"/>
            </a:rPr>
            <a:t>E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rror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600" dirty="0" smtClean="0">
              <a:latin typeface="Calibri" pitchFamily="34" charset="0"/>
              <a:cs typeface="Calibri" pitchFamily="34" charset="0"/>
            </a:rPr>
            <a:t>R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ecognition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ED8F8D0B-86BF-49A8-929F-49CCB0147D68}" type="parTrans" cxnId="{E2E147A9-8635-4776-B634-5DDA998E1CD1}">
      <dgm:prSet/>
      <dgm:spPr/>
      <dgm:t>
        <a:bodyPr/>
        <a:lstStyle/>
        <a:p>
          <a:endParaRPr lang="id-ID"/>
        </a:p>
      </dgm:t>
    </dgm:pt>
    <dgm:pt modelId="{401DC128-FE6B-42C6-BF2F-91F9024D10BE}" type="sibTrans" cxnId="{E2E147A9-8635-4776-B634-5DDA998E1CD1}">
      <dgm:prSet/>
      <dgm:spPr/>
      <dgm:t>
        <a:bodyPr/>
        <a:lstStyle/>
        <a:p>
          <a:endParaRPr lang="id-ID"/>
        </a:p>
      </dgm:t>
    </dgm:pt>
    <dgm:pt modelId="{FB1E6EB0-1637-44FB-9ACF-46D9BDA19A78}">
      <dgm:prSet custT="1"/>
      <dgm:spPr/>
      <dgm:t>
        <a:bodyPr/>
        <a:lstStyle/>
        <a:p>
          <a:r>
            <a:rPr lang="id-ID" sz="1600" dirty="0" smtClean="0">
              <a:latin typeface="Calibri" pitchFamily="34" charset="0"/>
              <a:cs typeface="Calibri" pitchFamily="34" charset="0"/>
            </a:rPr>
            <a:t>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elf-</a:t>
          </a:r>
          <a:r>
            <a:rPr lang="id-ID" sz="1600" dirty="0" smtClean="0">
              <a:latin typeface="Calibri" pitchFamily="34" charset="0"/>
              <a:cs typeface="Calibri" pitchFamily="34" charset="0"/>
            </a:rPr>
            <a:t>C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ontained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1DD08EC5-00DA-460C-8780-0146505E26E7}" type="parTrans" cxnId="{0BF698AA-38D8-4486-861D-AB533F750D9A}">
      <dgm:prSet/>
      <dgm:spPr/>
      <dgm:t>
        <a:bodyPr/>
        <a:lstStyle/>
        <a:p>
          <a:endParaRPr lang="id-ID"/>
        </a:p>
      </dgm:t>
    </dgm:pt>
    <dgm:pt modelId="{7111AE0A-9D8A-4350-8C64-9AED4AD1B5C3}" type="sibTrans" cxnId="{0BF698AA-38D8-4486-861D-AB533F750D9A}">
      <dgm:prSet/>
      <dgm:spPr/>
      <dgm:t>
        <a:bodyPr/>
        <a:lstStyle/>
        <a:p>
          <a:endParaRPr lang="id-ID"/>
        </a:p>
      </dgm:t>
    </dgm:pt>
    <dgm:pt modelId="{A036DE00-7301-4D6A-9042-90A47BF2E51B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Performance</a:t>
          </a:r>
          <a:endParaRPr lang="id-ID" sz="1600" dirty="0">
            <a:latin typeface="Calibri" pitchFamily="34" charset="0"/>
            <a:cs typeface="Calibri" pitchFamily="34" charset="0"/>
          </a:endParaRPr>
        </a:p>
      </dgm:t>
    </dgm:pt>
    <dgm:pt modelId="{85636973-8F83-4A5E-BD23-C90CF2696EA9}" type="parTrans" cxnId="{7738A707-9520-4F55-970F-ACBD500A328D}">
      <dgm:prSet/>
      <dgm:spPr/>
      <dgm:t>
        <a:bodyPr/>
        <a:lstStyle/>
        <a:p>
          <a:endParaRPr lang="id-ID"/>
        </a:p>
      </dgm:t>
    </dgm:pt>
    <dgm:pt modelId="{C636B057-7A7D-4955-B2FF-9819B53FAF23}" type="sibTrans" cxnId="{7738A707-9520-4F55-970F-ACBD500A328D}">
      <dgm:prSet/>
      <dgm:spPr/>
      <dgm:t>
        <a:bodyPr/>
        <a:lstStyle/>
        <a:p>
          <a:endParaRPr lang="id-ID"/>
        </a:p>
      </dgm:t>
    </dgm:pt>
    <dgm:pt modelId="{07D376B8-6BDD-40E9-B5B0-725EDF048786}" type="pres">
      <dgm:prSet presAssocID="{C69612B1-5402-45F6-A4D5-89215F3FFF6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C1F567E-EC5D-4DC1-9BA4-987A53160FAB}" type="pres">
      <dgm:prSet presAssocID="{5DA9A128-ED36-436C-8970-B1DDD2D576EB}" presName="compNode" presStyleCnt="0"/>
      <dgm:spPr/>
      <dgm:t>
        <a:bodyPr/>
        <a:lstStyle/>
        <a:p>
          <a:endParaRPr lang="id-ID"/>
        </a:p>
      </dgm:t>
    </dgm:pt>
    <dgm:pt modelId="{3824CEAC-162A-48DE-A4FD-57F9B8134C5E}" type="pres">
      <dgm:prSet presAssocID="{5DA9A128-ED36-436C-8970-B1DDD2D576EB}" presName="aNode" presStyleLbl="bgShp" presStyleIdx="0" presStyleCnt="3"/>
      <dgm:spPr/>
      <dgm:t>
        <a:bodyPr/>
        <a:lstStyle/>
        <a:p>
          <a:endParaRPr lang="id-ID"/>
        </a:p>
      </dgm:t>
    </dgm:pt>
    <dgm:pt modelId="{B26E14A0-5E4E-4160-9F3E-D4A587E9F70B}" type="pres">
      <dgm:prSet presAssocID="{5DA9A128-ED36-436C-8970-B1DDD2D576EB}" presName="textNode" presStyleLbl="bgShp" presStyleIdx="0" presStyleCnt="3"/>
      <dgm:spPr/>
      <dgm:t>
        <a:bodyPr/>
        <a:lstStyle/>
        <a:p>
          <a:endParaRPr lang="id-ID"/>
        </a:p>
      </dgm:t>
    </dgm:pt>
    <dgm:pt modelId="{68601988-CA5B-4608-B517-95F214168BEC}" type="pres">
      <dgm:prSet presAssocID="{5DA9A128-ED36-436C-8970-B1DDD2D576EB}" presName="compChildNode" presStyleCnt="0"/>
      <dgm:spPr/>
      <dgm:t>
        <a:bodyPr/>
        <a:lstStyle/>
        <a:p>
          <a:endParaRPr lang="id-ID"/>
        </a:p>
      </dgm:t>
    </dgm:pt>
    <dgm:pt modelId="{5C853EB1-5154-4802-A047-9B1FDD0F5999}" type="pres">
      <dgm:prSet presAssocID="{5DA9A128-ED36-436C-8970-B1DDD2D576EB}" presName="theInnerList" presStyleCnt="0"/>
      <dgm:spPr/>
      <dgm:t>
        <a:bodyPr/>
        <a:lstStyle/>
        <a:p>
          <a:endParaRPr lang="id-ID"/>
        </a:p>
      </dgm:t>
    </dgm:pt>
    <dgm:pt modelId="{AE6B0DF9-B2C5-4731-86E2-D6B0D2ECF49D}" type="pres">
      <dgm:prSet presAssocID="{E89A5F58-3B5A-44F8-A3EE-D0D4D56FDC66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341080A-8E4C-4E60-A3E4-0AD0020B4A48}" type="pres">
      <dgm:prSet presAssocID="{E89A5F58-3B5A-44F8-A3EE-D0D4D56FDC66}" presName="aSpace2" presStyleCnt="0"/>
      <dgm:spPr/>
      <dgm:t>
        <a:bodyPr/>
        <a:lstStyle/>
        <a:p>
          <a:endParaRPr lang="id-ID"/>
        </a:p>
      </dgm:t>
    </dgm:pt>
    <dgm:pt modelId="{1DAF7D4F-DDF6-4F86-AD70-73F0414DBA44}" type="pres">
      <dgm:prSet presAssocID="{F0FAF48C-2AD8-4535-97D8-31839FC0F36C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D0F4D79-CC39-48BF-9873-DBCE3536D895}" type="pres">
      <dgm:prSet presAssocID="{F0FAF48C-2AD8-4535-97D8-31839FC0F36C}" presName="aSpace2" presStyleCnt="0"/>
      <dgm:spPr/>
      <dgm:t>
        <a:bodyPr/>
        <a:lstStyle/>
        <a:p>
          <a:endParaRPr lang="id-ID"/>
        </a:p>
      </dgm:t>
    </dgm:pt>
    <dgm:pt modelId="{58894903-F589-45B4-A627-E305685C031E}" type="pres">
      <dgm:prSet presAssocID="{33C3DEC1-0852-4902-A741-0E0CACFAE21A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2E68DD7-0031-4FE9-AF86-F31D95892349}" type="pres">
      <dgm:prSet presAssocID="{5DA9A128-ED36-436C-8970-B1DDD2D576EB}" presName="aSpace" presStyleCnt="0"/>
      <dgm:spPr/>
      <dgm:t>
        <a:bodyPr/>
        <a:lstStyle/>
        <a:p>
          <a:endParaRPr lang="id-ID"/>
        </a:p>
      </dgm:t>
    </dgm:pt>
    <dgm:pt modelId="{6F7D8601-BDB2-49C3-8152-FD9F720A71AD}" type="pres">
      <dgm:prSet presAssocID="{6806EBA5-4394-40F6-8877-2ED6BA739AC4}" presName="compNode" presStyleCnt="0"/>
      <dgm:spPr/>
      <dgm:t>
        <a:bodyPr/>
        <a:lstStyle/>
        <a:p>
          <a:endParaRPr lang="id-ID"/>
        </a:p>
      </dgm:t>
    </dgm:pt>
    <dgm:pt modelId="{E7963B76-710C-460D-9F98-E6BAC5B36A95}" type="pres">
      <dgm:prSet presAssocID="{6806EBA5-4394-40F6-8877-2ED6BA739AC4}" presName="aNode" presStyleLbl="bgShp" presStyleIdx="1" presStyleCnt="3"/>
      <dgm:spPr/>
      <dgm:t>
        <a:bodyPr/>
        <a:lstStyle/>
        <a:p>
          <a:endParaRPr lang="id-ID"/>
        </a:p>
      </dgm:t>
    </dgm:pt>
    <dgm:pt modelId="{767A86C3-EFA2-4B0B-8F5B-D72EB156F5C8}" type="pres">
      <dgm:prSet presAssocID="{6806EBA5-4394-40F6-8877-2ED6BA739AC4}" presName="textNode" presStyleLbl="bgShp" presStyleIdx="1" presStyleCnt="3"/>
      <dgm:spPr/>
      <dgm:t>
        <a:bodyPr/>
        <a:lstStyle/>
        <a:p>
          <a:endParaRPr lang="id-ID"/>
        </a:p>
      </dgm:t>
    </dgm:pt>
    <dgm:pt modelId="{26F97C4F-CBA5-4E4D-8D19-DD67D39E6376}" type="pres">
      <dgm:prSet presAssocID="{6806EBA5-4394-40F6-8877-2ED6BA739AC4}" presName="compChildNode" presStyleCnt="0"/>
      <dgm:spPr/>
      <dgm:t>
        <a:bodyPr/>
        <a:lstStyle/>
        <a:p>
          <a:endParaRPr lang="id-ID"/>
        </a:p>
      </dgm:t>
    </dgm:pt>
    <dgm:pt modelId="{421A3D30-7C9D-4101-8B22-C30DC139C046}" type="pres">
      <dgm:prSet presAssocID="{6806EBA5-4394-40F6-8877-2ED6BA739AC4}" presName="theInnerList" presStyleCnt="0"/>
      <dgm:spPr/>
      <dgm:t>
        <a:bodyPr/>
        <a:lstStyle/>
        <a:p>
          <a:endParaRPr lang="id-ID"/>
        </a:p>
      </dgm:t>
    </dgm:pt>
    <dgm:pt modelId="{038408FC-4203-44E3-BCA6-626DE842CDD1}" type="pres">
      <dgm:prSet presAssocID="{2C98B426-2DBB-4F70-9E12-4BA71235A564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2FD7CBC-01CE-4066-A41E-4986582529D9}" type="pres">
      <dgm:prSet presAssocID="{2C98B426-2DBB-4F70-9E12-4BA71235A564}" presName="aSpace2" presStyleCnt="0"/>
      <dgm:spPr/>
      <dgm:t>
        <a:bodyPr/>
        <a:lstStyle/>
        <a:p>
          <a:endParaRPr lang="id-ID"/>
        </a:p>
      </dgm:t>
    </dgm:pt>
    <dgm:pt modelId="{3111E0BA-E5D5-4AF1-9E50-D41D4969A500}" type="pres">
      <dgm:prSet presAssocID="{A036DE00-7301-4D6A-9042-90A47BF2E51B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A0DA1EA-68A0-43EF-85BC-EE5280E4642D}" type="pres">
      <dgm:prSet presAssocID="{A036DE00-7301-4D6A-9042-90A47BF2E51B}" presName="aSpace2" presStyleCnt="0"/>
      <dgm:spPr/>
      <dgm:t>
        <a:bodyPr/>
        <a:lstStyle/>
        <a:p>
          <a:endParaRPr lang="id-ID"/>
        </a:p>
      </dgm:t>
    </dgm:pt>
    <dgm:pt modelId="{74CD02D0-AAFB-4CEB-A752-25F7FA97558A}" type="pres">
      <dgm:prSet presAssocID="{FAB75517-C45C-4800-9F21-928FCDF90254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6EE6A78-9199-4EB1-9752-E2A6B5C24B57}" type="pres">
      <dgm:prSet presAssocID="{6806EBA5-4394-40F6-8877-2ED6BA739AC4}" presName="aSpace" presStyleCnt="0"/>
      <dgm:spPr/>
      <dgm:t>
        <a:bodyPr/>
        <a:lstStyle/>
        <a:p>
          <a:endParaRPr lang="id-ID"/>
        </a:p>
      </dgm:t>
    </dgm:pt>
    <dgm:pt modelId="{94FD0192-F9B7-478B-8AE6-67E3C53E30CB}" type="pres">
      <dgm:prSet presAssocID="{7DBB8481-9CC1-4851-877A-FA92EA3F8E8E}" presName="compNode" presStyleCnt="0"/>
      <dgm:spPr/>
      <dgm:t>
        <a:bodyPr/>
        <a:lstStyle/>
        <a:p>
          <a:endParaRPr lang="id-ID"/>
        </a:p>
      </dgm:t>
    </dgm:pt>
    <dgm:pt modelId="{C097445A-8445-45EF-A892-A274C3B11AE3}" type="pres">
      <dgm:prSet presAssocID="{7DBB8481-9CC1-4851-877A-FA92EA3F8E8E}" presName="aNode" presStyleLbl="bgShp" presStyleIdx="2" presStyleCnt="3"/>
      <dgm:spPr/>
      <dgm:t>
        <a:bodyPr/>
        <a:lstStyle/>
        <a:p>
          <a:endParaRPr lang="id-ID"/>
        </a:p>
      </dgm:t>
    </dgm:pt>
    <dgm:pt modelId="{4D23B34E-7B63-4DE4-AE13-E1F1EBA9DC84}" type="pres">
      <dgm:prSet presAssocID="{7DBB8481-9CC1-4851-877A-FA92EA3F8E8E}" presName="textNode" presStyleLbl="bgShp" presStyleIdx="2" presStyleCnt="3"/>
      <dgm:spPr/>
      <dgm:t>
        <a:bodyPr/>
        <a:lstStyle/>
        <a:p>
          <a:endParaRPr lang="id-ID"/>
        </a:p>
      </dgm:t>
    </dgm:pt>
    <dgm:pt modelId="{44417DCA-7FF2-48AB-B8AA-AF9ED6B3F4AE}" type="pres">
      <dgm:prSet presAssocID="{7DBB8481-9CC1-4851-877A-FA92EA3F8E8E}" presName="compChildNode" presStyleCnt="0"/>
      <dgm:spPr/>
      <dgm:t>
        <a:bodyPr/>
        <a:lstStyle/>
        <a:p>
          <a:endParaRPr lang="id-ID"/>
        </a:p>
      </dgm:t>
    </dgm:pt>
    <dgm:pt modelId="{0441F088-9A0E-421C-A7F6-DF8A0A69A455}" type="pres">
      <dgm:prSet presAssocID="{7DBB8481-9CC1-4851-877A-FA92EA3F8E8E}" presName="theInnerList" presStyleCnt="0"/>
      <dgm:spPr/>
      <dgm:t>
        <a:bodyPr/>
        <a:lstStyle/>
        <a:p>
          <a:endParaRPr lang="id-ID"/>
        </a:p>
      </dgm:t>
    </dgm:pt>
    <dgm:pt modelId="{584A1DCC-36C7-4D8B-AD10-834C37D733E4}" type="pres">
      <dgm:prSet presAssocID="{E8039592-AF6B-417F-85E0-2A1BF715A7C7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B8A3CA0-186F-4B50-ACE1-A2895E84E6FE}" type="pres">
      <dgm:prSet presAssocID="{E8039592-AF6B-417F-85E0-2A1BF715A7C7}" presName="aSpace2" presStyleCnt="0"/>
      <dgm:spPr/>
      <dgm:t>
        <a:bodyPr/>
        <a:lstStyle/>
        <a:p>
          <a:endParaRPr lang="id-ID"/>
        </a:p>
      </dgm:t>
    </dgm:pt>
    <dgm:pt modelId="{82556902-E983-4F42-BC2B-EECAFD88BA48}" type="pres">
      <dgm:prSet presAssocID="{6503534B-4B19-4732-AE25-6D3CB0B8C782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F0BFC1C-80F9-494E-A0DD-E92415F4F55C}" type="pres">
      <dgm:prSet presAssocID="{6503534B-4B19-4732-AE25-6D3CB0B8C782}" presName="aSpace2" presStyleCnt="0"/>
      <dgm:spPr/>
      <dgm:t>
        <a:bodyPr/>
        <a:lstStyle/>
        <a:p>
          <a:endParaRPr lang="id-ID"/>
        </a:p>
      </dgm:t>
    </dgm:pt>
    <dgm:pt modelId="{BB25A001-0B2D-49EC-AD9A-EADBC69E06C9}" type="pres">
      <dgm:prSet presAssocID="{94765C6E-5D7C-4968-9C72-B7DFB49D0F71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B9CAF3-391F-4982-8A64-46AB3E3AD6B9}" type="pres">
      <dgm:prSet presAssocID="{94765C6E-5D7C-4968-9C72-B7DFB49D0F71}" presName="aSpace2" presStyleCnt="0"/>
      <dgm:spPr/>
      <dgm:t>
        <a:bodyPr/>
        <a:lstStyle/>
        <a:p>
          <a:endParaRPr lang="id-ID"/>
        </a:p>
      </dgm:t>
    </dgm:pt>
    <dgm:pt modelId="{A3EA83A0-7B1C-46B1-B061-71CEB53D83A9}" type="pres">
      <dgm:prSet presAssocID="{FB1E6EB0-1637-44FB-9ACF-46D9BDA19A78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FCC22CCB-C30B-4401-8033-A953A1E8012E}" srcId="{C69612B1-5402-45F6-A4D5-89215F3FFF6B}" destId="{5DA9A128-ED36-436C-8970-B1DDD2D576EB}" srcOrd="0" destOrd="0" parTransId="{F47E1BDC-310D-4A6F-B77F-110B14A83475}" sibTransId="{85EDAC14-8D59-4996-A685-C39E6E91B71B}"/>
    <dgm:cxn modelId="{4CDDEE1F-79F7-44BE-A099-140EEB48F3E5}" type="presOf" srcId="{5DA9A128-ED36-436C-8970-B1DDD2D576EB}" destId="{B26E14A0-5E4E-4160-9F3E-D4A587E9F70B}" srcOrd="1" destOrd="0" presId="urn:microsoft.com/office/officeart/2005/8/layout/lProcess2"/>
    <dgm:cxn modelId="{7738A707-9520-4F55-970F-ACBD500A328D}" srcId="{6806EBA5-4394-40F6-8877-2ED6BA739AC4}" destId="{A036DE00-7301-4D6A-9042-90A47BF2E51B}" srcOrd="1" destOrd="0" parTransId="{85636973-8F83-4A5E-BD23-C90CF2696EA9}" sibTransId="{C636B057-7A7D-4955-B2FF-9819B53FAF23}"/>
    <dgm:cxn modelId="{072B68DE-F1F2-4FC9-96CC-D40D161750FB}" srcId="{7DBB8481-9CC1-4851-877A-FA92EA3F8E8E}" destId="{6503534B-4B19-4732-AE25-6D3CB0B8C782}" srcOrd="1" destOrd="0" parTransId="{3F0A9117-ABC0-4256-B5A7-BE698C6666F5}" sibTransId="{567B2C32-95FA-4ADF-9D5D-694047AD5192}"/>
    <dgm:cxn modelId="{6CC78CB4-855D-44BF-B312-C86136E7DB5C}" type="presOf" srcId="{C69612B1-5402-45F6-A4D5-89215F3FFF6B}" destId="{07D376B8-6BDD-40E9-B5B0-725EDF048786}" srcOrd="0" destOrd="0" presId="urn:microsoft.com/office/officeart/2005/8/layout/lProcess2"/>
    <dgm:cxn modelId="{242F323E-A673-4CBD-8A32-A229CE90BE1D}" srcId="{C69612B1-5402-45F6-A4D5-89215F3FFF6B}" destId="{6806EBA5-4394-40F6-8877-2ED6BA739AC4}" srcOrd="1" destOrd="0" parTransId="{0B7DE090-A18B-421E-818D-FF874E6131C8}" sibTransId="{5293FAB0-F685-4C5F-A0CB-475FADB684A1}"/>
    <dgm:cxn modelId="{ABFF0FD5-3677-4294-BF2B-2D0DF71A36DA}" type="presOf" srcId="{FAB75517-C45C-4800-9F21-928FCDF90254}" destId="{74CD02D0-AAFB-4CEB-A752-25F7FA97558A}" srcOrd="0" destOrd="0" presId="urn:microsoft.com/office/officeart/2005/8/layout/lProcess2"/>
    <dgm:cxn modelId="{579D3D80-C588-4FBE-9E1A-B2F60F1EF5DB}" type="presOf" srcId="{E89A5F58-3B5A-44F8-A3EE-D0D4D56FDC66}" destId="{AE6B0DF9-B2C5-4731-86E2-D6B0D2ECF49D}" srcOrd="0" destOrd="0" presId="urn:microsoft.com/office/officeart/2005/8/layout/lProcess2"/>
    <dgm:cxn modelId="{E2E147A9-8635-4776-B634-5DDA998E1CD1}" srcId="{7DBB8481-9CC1-4851-877A-FA92EA3F8E8E}" destId="{94765C6E-5D7C-4968-9C72-B7DFB49D0F71}" srcOrd="2" destOrd="0" parTransId="{ED8F8D0B-86BF-49A8-929F-49CCB0147D68}" sibTransId="{401DC128-FE6B-42C6-BF2F-91F9024D10BE}"/>
    <dgm:cxn modelId="{701A816D-1A76-4754-AF41-FFE27178CB81}" type="presOf" srcId="{A036DE00-7301-4D6A-9042-90A47BF2E51B}" destId="{3111E0BA-E5D5-4AF1-9E50-D41D4969A500}" srcOrd="0" destOrd="0" presId="urn:microsoft.com/office/officeart/2005/8/layout/lProcess2"/>
    <dgm:cxn modelId="{818A49A8-13DC-4D40-816B-3F9E7D999425}" srcId="{5DA9A128-ED36-436C-8970-B1DDD2D576EB}" destId="{E89A5F58-3B5A-44F8-A3EE-D0D4D56FDC66}" srcOrd="0" destOrd="0" parTransId="{E272EC19-FF37-4CFE-BEEE-3B1C7545C52D}" sibTransId="{21DF7937-16A3-4587-B6E2-53455F82BE4C}"/>
    <dgm:cxn modelId="{1C5AFBDC-F602-443E-A10C-935E37CB99CA}" type="presOf" srcId="{6806EBA5-4394-40F6-8877-2ED6BA739AC4}" destId="{E7963B76-710C-460D-9F98-E6BAC5B36A95}" srcOrd="0" destOrd="0" presId="urn:microsoft.com/office/officeart/2005/8/layout/lProcess2"/>
    <dgm:cxn modelId="{4D6B3974-7F8E-4633-AF84-70AEB10D9F59}" srcId="{C69612B1-5402-45F6-A4D5-89215F3FFF6B}" destId="{7DBB8481-9CC1-4851-877A-FA92EA3F8E8E}" srcOrd="2" destOrd="0" parTransId="{E7689D7F-FA1B-48F1-A4FD-4E09C883EC64}" sibTransId="{2EC0590C-FEA8-4172-9AC4-951D50F74C72}"/>
    <dgm:cxn modelId="{66ACFF18-D9B8-4EEA-9841-1DA838760293}" type="presOf" srcId="{2C98B426-2DBB-4F70-9E12-4BA71235A564}" destId="{038408FC-4203-44E3-BCA6-626DE842CDD1}" srcOrd="0" destOrd="0" presId="urn:microsoft.com/office/officeart/2005/8/layout/lProcess2"/>
    <dgm:cxn modelId="{A9536C66-8784-4E90-9CCD-8F9784719FCB}" type="presOf" srcId="{7DBB8481-9CC1-4851-877A-FA92EA3F8E8E}" destId="{4D23B34E-7B63-4DE4-AE13-E1F1EBA9DC84}" srcOrd="1" destOrd="0" presId="urn:microsoft.com/office/officeart/2005/8/layout/lProcess2"/>
    <dgm:cxn modelId="{584653BB-0570-41B5-80F8-975A4ED9F65F}" type="presOf" srcId="{6806EBA5-4394-40F6-8877-2ED6BA739AC4}" destId="{767A86C3-EFA2-4B0B-8F5B-D72EB156F5C8}" srcOrd="1" destOrd="0" presId="urn:microsoft.com/office/officeart/2005/8/layout/lProcess2"/>
    <dgm:cxn modelId="{F4289DB7-4AFE-44E7-9CA1-55328C5754B3}" type="presOf" srcId="{5DA9A128-ED36-436C-8970-B1DDD2D576EB}" destId="{3824CEAC-162A-48DE-A4FD-57F9B8134C5E}" srcOrd="0" destOrd="0" presId="urn:microsoft.com/office/officeart/2005/8/layout/lProcess2"/>
    <dgm:cxn modelId="{E8ACCF51-87AC-4A33-8F02-99EBB2173EAE}" type="presOf" srcId="{FB1E6EB0-1637-44FB-9ACF-46D9BDA19A78}" destId="{A3EA83A0-7B1C-46B1-B061-71CEB53D83A9}" srcOrd="0" destOrd="0" presId="urn:microsoft.com/office/officeart/2005/8/layout/lProcess2"/>
    <dgm:cxn modelId="{8012D94E-90C3-459F-8A9B-3ADEADAF0CEA}" srcId="{5DA9A128-ED36-436C-8970-B1DDD2D576EB}" destId="{F0FAF48C-2AD8-4535-97D8-31839FC0F36C}" srcOrd="1" destOrd="0" parTransId="{72BD105B-962D-4000-8659-9B93AF70DF6F}" sibTransId="{A09A3347-7756-42D1-A8E0-C2EA3230EFA5}"/>
    <dgm:cxn modelId="{11D254E9-5362-4C77-86A1-66FDC8902938}" type="presOf" srcId="{94765C6E-5D7C-4968-9C72-B7DFB49D0F71}" destId="{BB25A001-0B2D-49EC-AD9A-EADBC69E06C9}" srcOrd="0" destOrd="0" presId="urn:microsoft.com/office/officeart/2005/8/layout/lProcess2"/>
    <dgm:cxn modelId="{1DAA75EA-A0BD-433E-B4B5-4C95AF436C20}" srcId="{6806EBA5-4394-40F6-8877-2ED6BA739AC4}" destId="{2C98B426-2DBB-4F70-9E12-4BA71235A564}" srcOrd="0" destOrd="0" parTransId="{809605D9-F1BF-4848-ADA7-5CC509954FC8}" sibTransId="{74B47202-1770-4445-89D9-F440699D8B04}"/>
    <dgm:cxn modelId="{76F916CE-9A84-4976-ABA8-D1243C424F5E}" type="presOf" srcId="{6503534B-4B19-4732-AE25-6D3CB0B8C782}" destId="{82556902-E983-4F42-BC2B-EECAFD88BA48}" srcOrd="0" destOrd="0" presId="urn:microsoft.com/office/officeart/2005/8/layout/lProcess2"/>
    <dgm:cxn modelId="{F4CA70F4-5D7A-4C89-A285-32D0A0C2133F}" type="presOf" srcId="{33C3DEC1-0852-4902-A741-0E0CACFAE21A}" destId="{58894903-F589-45B4-A627-E305685C031E}" srcOrd="0" destOrd="0" presId="urn:microsoft.com/office/officeart/2005/8/layout/lProcess2"/>
    <dgm:cxn modelId="{FB6C697B-5A35-4713-9D8A-2A52115E2D75}" srcId="{5DA9A128-ED36-436C-8970-B1DDD2D576EB}" destId="{33C3DEC1-0852-4902-A741-0E0CACFAE21A}" srcOrd="2" destOrd="0" parTransId="{276B1CD2-840B-49B1-B218-0452F3B8E415}" sibTransId="{CE9645E7-E4CF-421F-A681-E79661ABC101}"/>
    <dgm:cxn modelId="{E1B92437-F7C4-4A54-8ED3-9B5675CD3520}" srcId="{6806EBA5-4394-40F6-8877-2ED6BA739AC4}" destId="{FAB75517-C45C-4800-9F21-928FCDF90254}" srcOrd="2" destOrd="0" parTransId="{430F53EB-8FAC-4EC4-A584-81D99BBC11B3}" sibTransId="{4FF39FAD-0A5D-453D-A51D-07F900DB2BDE}"/>
    <dgm:cxn modelId="{2E9146CD-4AD9-409D-8AA8-56F7D8C0B859}" type="presOf" srcId="{E8039592-AF6B-417F-85E0-2A1BF715A7C7}" destId="{584A1DCC-36C7-4D8B-AD10-834C37D733E4}" srcOrd="0" destOrd="0" presId="urn:microsoft.com/office/officeart/2005/8/layout/lProcess2"/>
    <dgm:cxn modelId="{0BF698AA-38D8-4486-861D-AB533F750D9A}" srcId="{7DBB8481-9CC1-4851-877A-FA92EA3F8E8E}" destId="{FB1E6EB0-1637-44FB-9ACF-46D9BDA19A78}" srcOrd="3" destOrd="0" parTransId="{1DD08EC5-00DA-460C-8780-0146505E26E7}" sibTransId="{7111AE0A-9D8A-4350-8C64-9AED4AD1B5C3}"/>
    <dgm:cxn modelId="{CB3F5F0A-FC4A-422E-BD37-5FCB9C1919A5}" type="presOf" srcId="{F0FAF48C-2AD8-4535-97D8-31839FC0F36C}" destId="{1DAF7D4F-DDF6-4F86-AD70-73F0414DBA44}" srcOrd="0" destOrd="0" presId="urn:microsoft.com/office/officeart/2005/8/layout/lProcess2"/>
    <dgm:cxn modelId="{8E7A7AFF-7FBB-4009-80E3-0ACA22777E58}" srcId="{7DBB8481-9CC1-4851-877A-FA92EA3F8E8E}" destId="{E8039592-AF6B-417F-85E0-2A1BF715A7C7}" srcOrd="0" destOrd="0" parTransId="{217773DA-A0FC-497C-B228-BBD4E2B26372}" sibTransId="{0860CD61-03D9-4441-9637-AF4CAD173F8B}"/>
    <dgm:cxn modelId="{B0ED9BE5-6FB6-4D9F-BABC-1D81D651DD65}" type="presOf" srcId="{7DBB8481-9CC1-4851-877A-FA92EA3F8E8E}" destId="{C097445A-8445-45EF-A892-A274C3B11AE3}" srcOrd="0" destOrd="0" presId="urn:microsoft.com/office/officeart/2005/8/layout/lProcess2"/>
    <dgm:cxn modelId="{34A50ABA-F0B4-42B3-A497-F3BF4239D446}" type="presParOf" srcId="{07D376B8-6BDD-40E9-B5B0-725EDF048786}" destId="{2C1F567E-EC5D-4DC1-9BA4-987A53160FAB}" srcOrd="0" destOrd="0" presId="urn:microsoft.com/office/officeart/2005/8/layout/lProcess2"/>
    <dgm:cxn modelId="{B10CFD00-A642-46F5-8F56-CDF3B5C3E72C}" type="presParOf" srcId="{2C1F567E-EC5D-4DC1-9BA4-987A53160FAB}" destId="{3824CEAC-162A-48DE-A4FD-57F9B8134C5E}" srcOrd="0" destOrd="0" presId="urn:microsoft.com/office/officeart/2005/8/layout/lProcess2"/>
    <dgm:cxn modelId="{55591CEB-43ED-4B01-A46C-1138027FFCAC}" type="presParOf" srcId="{2C1F567E-EC5D-4DC1-9BA4-987A53160FAB}" destId="{B26E14A0-5E4E-4160-9F3E-D4A587E9F70B}" srcOrd="1" destOrd="0" presId="urn:microsoft.com/office/officeart/2005/8/layout/lProcess2"/>
    <dgm:cxn modelId="{A9BB74A3-AC39-4C50-AB49-4D989A891A28}" type="presParOf" srcId="{2C1F567E-EC5D-4DC1-9BA4-987A53160FAB}" destId="{68601988-CA5B-4608-B517-95F214168BEC}" srcOrd="2" destOrd="0" presId="urn:microsoft.com/office/officeart/2005/8/layout/lProcess2"/>
    <dgm:cxn modelId="{C8FA931E-D465-4F15-9C6B-324DA16AA298}" type="presParOf" srcId="{68601988-CA5B-4608-B517-95F214168BEC}" destId="{5C853EB1-5154-4802-A047-9B1FDD0F5999}" srcOrd="0" destOrd="0" presId="urn:microsoft.com/office/officeart/2005/8/layout/lProcess2"/>
    <dgm:cxn modelId="{7F339BB6-00C3-4A85-91AA-2AC4AB615BD4}" type="presParOf" srcId="{5C853EB1-5154-4802-A047-9B1FDD0F5999}" destId="{AE6B0DF9-B2C5-4731-86E2-D6B0D2ECF49D}" srcOrd="0" destOrd="0" presId="urn:microsoft.com/office/officeart/2005/8/layout/lProcess2"/>
    <dgm:cxn modelId="{99D25CF4-B386-4DBA-8AF0-42174761FE73}" type="presParOf" srcId="{5C853EB1-5154-4802-A047-9B1FDD0F5999}" destId="{6341080A-8E4C-4E60-A3E4-0AD0020B4A48}" srcOrd="1" destOrd="0" presId="urn:microsoft.com/office/officeart/2005/8/layout/lProcess2"/>
    <dgm:cxn modelId="{64BBDF40-516B-4390-9730-428FCC85EE82}" type="presParOf" srcId="{5C853EB1-5154-4802-A047-9B1FDD0F5999}" destId="{1DAF7D4F-DDF6-4F86-AD70-73F0414DBA44}" srcOrd="2" destOrd="0" presId="urn:microsoft.com/office/officeart/2005/8/layout/lProcess2"/>
    <dgm:cxn modelId="{FBD7DF9C-30E6-4E88-A9C6-70FBCF3BC09E}" type="presParOf" srcId="{5C853EB1-5154-4802-A047-9B1FDD0F5999}" destId="{4D0F4D79-CC39-48BF-9873-DBCE3536D895}" srcOrd="3" destOrd="0" presId="urn:microsoft.com/office/officeart/2005/8/layout/lProcess2"/>
    <dgm:cxn modelId="{E9B47668-463D-47D8-BC69-591438EDFA8E}" type="presParOf" srcId="{5C853EB1-5154-4802-A047-9B1FDD0F5999}" destId="{58894903-F589-45B4-A627-E305685C031E}" srcOrd="4" destOrd="0" presId="urn:microsoft.com/office/officeart/2005/8/layout/lProcess2"/>
    <dgm:cxn modelId="{B246AB66-4A06-4EBD-A734-2AA338B7C8DF}" type="presParOf" srcId="{07D376B8-6BDD-40E9-B5B0-725EDF048786}" destId="{32E68DD7-0031-4FE9-AF86-F31D95892349}" srcOrd="1" destOrd="0" presId="urn:microsoft.com/office/officeart/2005/8/layout/lProcess2"/>
    <dgm:cxn modelId="{887B2E9A-04A7-4527-9A62-89337A458CD4}" type="presParOf" srcId="{07D376B8-6BDD-40E9-B5B0-725EDF048786}" destId="{6F7D8601-BDB2-49C3-8152-FD9F720A71AD}" srcOrd="2" destOrd="0" presId="urn:microsoft.com/office/officeart/2005/8/layout/lProcess2"/>
    <dgm:cxn modelId="{BA7AAC87-1D7B-434B-B6D6-715F1764A1E6}" type="presParOf" srcId="{6F7D8601-BDB2-49C3-8152-FD9F720A71AD}" destId="{E7963B76-710C-460D-9F98-E6BAC5B36A95}" srcOrd="0" destOrd="0" presId="urn:microsoft.com/office/officeart/2005/8/layout/lProcess2"/>
    <dgm:cxn modelId="{F3C97576-0E96-4A3F-8431-5C72FA3181D2}" type="presParOf" srcId="{6F7D8601-BDB2-49C3-8152-FD9F720A71AD}" destId="{767A86C3-EFA2-4B0B-8F5B-D72EB156F5C8}" srcOrd="1" destOrd="0" presId="urn:microsoft.com/office/officeart/2005/8/layout/lProcess2"/>
    <dgm:cxn modelId="{133D4238-7E81-46BC-ADCB-838A9824721F}" type="presParOf" srcId="{6F7D8601-BDB2-49C3-8152-FD9F720A71AD}" destId="{26F97C4F-CBA5-4E4D-8D19-DD67D39E6376}" srcOrd="2" destOrd="0" presId="urn:microsoft.com/office/officeart/2005/8/layout/lProcess2"/>
    <dgm:cxn modelId="{025A2B2D-634A-41E6-9FD9-27F812BFC2FC}" type="presParOf" srcId="{26F97C4F-CBA5-4E4D-8D19-DD67D39E6376}" destId="{421A3D30-7C9D-4101-8B22-C30DC139C046}" srcOrd="0" destOrd="0" presId="urn:microsoft.com/office/officeart/2005/8/layout/lProcess2"/>
    <dgm:cxn modelId="{FAD6972C-8644-4C33-B436-DB71D0415451}" type="presParOf" srcId="{421A3D30-7C9D-4101-8B22-C30DC139C046}" destId="{038408FC-4203-44E3-BCA6-626DE842CDD1}" srcOrd="0" destOrd="0" presId="urn:microsoft.com/office/officeart/2005/8/layout/lProcess2"/>
    <dgm:cxn modelId="{E453E1AD-D806-4633-A16F-EB5ECAD4FEC6}" type="presParOf" srcId="{421A3D30-7C9D-4101-8B22-C30DC139C046}" destId="{E2FD7CBC-01CE-4066-A41E-4986582529D9}" srcOrd="1" destOrd="0" presId="urn:microsoft.com/office/officeart/2005/8/layout/lProcess2"/>
    <dgm:cxn modelId="{F805B4C5-FB88-49CA-929F-1E227A1A2A42}" type="presParOf" srcId="{421A3D30-7C9D-4101-8B22-C30DC139C046}" destId="{3111E0BA-E5D5-4AF1-9E50-D41D4969A500}" srcOrd="2" destOrd="0" presId="urn:microsoft.com/office/officeart/2005/8/layout/lProcess2"/>
    <dgm:cxn modelId="{5D8267EE-3CE8-4918-B0F1-3E2673EB6D18}" type="presParOf" srcId="{421A3D30-7C9D-4101-8B22-C30DC139C046}" destId="{9A0DA1EA-68A0-43EF-85BC-EE5280E4642D}" srcOrd="3" destOrd="0" presId="urn:microsoft.com/office/officeart/2005/8/layout/lProcess2"/>
    <dgm:cxn modelId="{E953EE66-0495-4437-9BB9-57ED439DDA71}" type="presParOf" srcId="{421A3D30-7C9D-4101-8B22-C30DC139C046}" destId="{74CD02D0-AAFB-4CEB-A752-25F7FA97558A}" srcOrd="4" destOrd="0" presId="urn:microsoft.com/office/officeart/2005/8/layout/lProcess2"/>
    <dgm:cxn modelId="{4E11476C-33B0-4BFF-99B6-6307DF840B44}" type="presParOf" srcId="{07D376B8-6BDD-40E9-B5B0-725EDF048786}" destId="{66EE6A78-9199-4EB1-9752-E2A6B5C24B57}" srcOrd="3" destOrd="0" presId="urn:microsoft.com/office/officeart/2005/8/layout/lProcess2"/>
    <dgm:cxn modelId="{AC8382A5-9C80-4C36-B360-028CFDE5EF81}" type="presParOf" srcId="{07D376B8-6BDD-40E9-B5B0-725EDF048786}" destId="{94FD0192-F9B7-478B-8AE6-67E3C53E30CB}" srcOrd="4" destOrd="0" presId="urn:microsoft.com/office/officeart/2005/8/layout/lProcess2"/>
    <dgm:cxn modelId="{14B2D448-492C-4FF0-BB69-8A8B23CD48DD}" type="presParOf" srcId="{94FD0192-F9B7-478B-8AE6-67E3C53E30CB}" destId="{C097445A-8445-45EF-A892-A274C3B11AE3}" srcOrd="0" destOrd="0" presId="urn:microsoft.com/office/officeart/2005/8/layout/lProcess2"/>
    <dgm:cxn modelId="{8A38B365-68C1-4A71-A088-593405E2A065}" type="presParOf" srcId="{94FD0192-F9B7-478B-8AE6-67E3C53E30CB}" destId="{4D23B34E-7B63-4DE4-AE13-E1F1EBA9DC84}" srcOrd="1" destOrd="0" presId="urn:microsoft.com/office/officeart/2005/8/layout/lProcess2"/>
    <dgm:cxn modelId="{3AAA5071-3DB5-42FE-B27C-2449BCEC2BA7}" type="presParOf" srcId="{94FD0192-F9B7-478B-8AE6-67E3C53E30CB}" destId="{44417DCA-7FF2-48AB-B8AA-AF9ED6B3F4AE}" srcOrd="2" destOrd="0" presId="urn:microsoft.com/office/officeart/2005/8/layout/lProcess2"/>
    <dgm:cxn modelId="{5050B6D5-F5B1-4661-948D-5245A4F57138}" type="presParOf" srcId="{44417DCA-7FF2-48AB-B8AA-AF9ED6B3F4AE}" destId="{0441F088-9A0E-421C-A7F6-DF8A0A69A455}" srcOrd="0" destOrd="0" presId="urn:microsoft.com/office/officeart/2005/8/layout/lProcess2"/>
    <dgm:cxn modelId="{8A9C810C-65FA-4CE6-BA6F-CC1DAA3B3B10}" type="presParOf" srcId="{0441F088-9A0E-421C-A7F6-DF8A0A69A455}" destId="{584A1DCC-36C7-4D8B-AD10-834C37D733E4}" srcOrd="0" destOrd="0" presId="urn:microsoft.com/office/officeart/2005/8/layout/lProcess2"/>
    <dgm:cxn modelId="{3A36B715-B882-40CA-B4F6-D79A900CCEB5}" type="presParOf" srcId="{0441F088-9A0E-421C-A7F6-DF8A0A69A455}" destId="{AB8A3CA0-186F-4B50-ACE1-A2895E84E6FE}" srcOrd="1" destOrd="0" presId="urn:microsoft.com/office/officeart/2005/8/layout/lProcess2"/>
    <dgm:cxn modelId="{289FFB66-C836-4FB0-B41B-D6BE5487C3ED}" type="presParOf" srcId="{0441F088-9A0E-421C-A7F6-DF8A0A69A455}" destId="{82556902-E983-4F42-BC2B-EECAFD88BA48}" srcOrd="2" destOrd="0" presId="urn:microsoft.com/office/officeart/2005/8/layout/lProcess2"/>
    <dgm:cxn modelId="{5F5548FE-A2E5-4255-BFCF-09081EE5E8E5}" type="presParOf" srcId="{0441F088-9A0E-421C-A7F6-DF8A0A69A455}" destId="{EF0BFC1C-80F9-494E-A0DD-E92415F4F55C}" srcOrd="3" destOrd="0" presId="urn:microsoft.com/office/officeart/2005/8/layout/lProcess2"/>
    <dgm:cxn modelId="{03F9A1CC-F19F-439B-AD99-E373D6757D7F}" type="presParOf" srcId="{0441F088-9A0E-421C-A7F6-DF8A0A69A455}" destId="{BB25A001-0B2D-49EC-AD9A-EADBC69E06C9}" srcOrd="4" destOrd="0" presId="urn:microsoft.com/office/officeart/2005/8/layout/lProcess2"/>
    <dgm:cxn modelId="{8C4F202D-E6E6-49E3-98D9-CD2EE79F59FD}" type="presParOf" srcId="{0441F088-9A0E-421C-A7F6-DF8A0A69A455}" destId="{FDB9CAF3-391F-4982-8A64-46AB3E3AD6B9}" srcOrd="5" destOrd="0" presId="urn:microsoft.com/office/officeart/2005/8/layout/lProcess2"/>
    <dgm:cxn modelId="{37994B42-F705-47C1-90D7-BD62B33E46D9}" type="presParOf" srcId="{0441F088-9A0E-421C-A7F6-DF8A0A69A455}" destId="{A3EA83A0-7B1C-46B1-B061-71CEB53D83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4C96ED-BAD3-46F3-95D2-440E38F15177}" type="doc">
      <dgm:prSet loTypeId="urn:microsoft.com/office/officeart/2005/8/layout/process4" loCatId="list" qsTypeId="urn:microsoft.com/office/officeart/2005/8/quickstyle/simple3" qsCatId="simple" csTypeId="urn:microsoft.com/office/officeart/2005/8/colors/colorful1#2" csCatId="colorful" phldr="1"/>
      <dgm:spPr/>
      <dgm:t>
        <a:bodyPr/>
        <a:lstStyle/>
        <a:p>
          <a:endParaRPr lang="id-ID"/>
        </a:p>
      </dgm:t>
    </dgm:pt>
    <dgm:pt modelId="{E8A5C7EF-0A9E-42DE-A83C-3C9C831E03BE}">
      <dgm:prSet phldrT="[Text]" custT="1"/>
      <dgm:spPr/>
      <dgm:t>
        <a:bodyPr/>
        <a:lstStyle/>
        <a:p>
          <a:pPr algn="ctr"/>
          <a:r>
            <a:rPr lang="id-ID" sz="2400" b="1" dirty="0" smtClean="0"/>
            <a:t>1. Pengantar Data Mining</a:t>
          </a:r>
          <a:endParaRPr lang="id-ID" sz="2400" b="1" dirty="0"/>
        </a:p>
      </dgm:t>
    </dgm:pt>
    <dgm:pt modelId="{8F91E072-D972-4094-8F08-F1EDAD19D4F8}" type="parTrans" cxnId="{DB5FDBC7-6985-47AB-B116-0C76DD7A6A3F}">
      <dgm:prSet/>
      <dgm:spPr/>
      <dgm:t>
        <a:bodyPr/>
        <a:lstStyle/>
        <a:p>
          <a:pPr algn="ctr"/>
          <a:endParaRPr lang="id-ID"/>
        </a:p>
      </dgm:t>
    </dgm:pt>
    <dgm:pt modelId="{003C4003-59C0-401F-BA1B-4A1CCAFFF152}" type="sibTrans" cxnId="{DB5FDBC7-6985-47AB-B116-0C76DD7A6A3F}">
      <dgm:prSet/>
      <dgm:spPr/>
      <dgm:t>
        <a:bodyPr/>
        <a:lstStyle/>
        <a:p>
          <a:pPr algn="ctr"/>
          <a:endParaRPr lang="id-ID"/>
        </a:p>
      </dgm:t>
    </dgm:pt>
    <dgm:pt modelId="{3908B85F-A099-4E2E-AFBC-9B6745AB3627}">
      <dgm:prSet phldrT="[Text]" custT="1"/>
      <dgm:spPr/>
      <dgm:t>
        <a:bodyPr/>
        <a:lstStyle/>
        <a:p>
          <a:pPr algn="ctr"/>
          <a:r>
            <a:rPr lang="en-US" sz="2400" b="0" dirty="0" smtClean="0"/>
            <a:t>3. </a:t>
          </a:r>
          <a:r>
            <a:rPr lang="en-US" sz="2400" b="0" dirty="0" err="1" smtClean="0"/>
            <a:t>Persiapan</a:t>
          </a:r>
          <a:r>
            <a:rPr lang="en-US" sz="2400" b="0" dirty="0" smtClean="0"/>
            <a:t> Data</a:t>
          </a:r>
          <a:endParaRPr lang="id-ID" sz="2400" b="0" dirty="0"/>
        </a:p>
      </dgm:t>
    </dgm:pt>
    <dgm:pt modelId="{D3AF622D-96DB-414C-B450-856776290412}" type="parTrans" cxnId="{385A9F33-C660-4FB2-80D2-1DB127BAC681}">
      <dgm:prSet/>
      <dgm:spPr/>
      <dgm:t>
        <a:bodyPr/>
        <a:lstStyle/>
        <a:p>
          <a:pPr algn="ctr"/>
          <a:endParaRPr lang="id-ID"/>
        </a:p>
      </dgm:t>
    </dgm:pt>
    <dgm:pt modelId="{A851BDDE-FCFF-42DD-9D8D-9C38879F31AD}" type="sibTrans" cxnId="{385A9F33-C660-4FB2-80D2-1DB127BAC681}">
      <dgm:prSet/>
      <dgm:spPr/>
      <dgm:t>
        <a:bodyPr/>
        <a:lstStyle/>
        <a:p>
          <a:pPr algn="ctr"/>
          <a:endParaRPr lang="id-ID"/>
        </a:p>
      </dgm:t>
    </dgm:pt>
    <dgm:pt modelId="{60C747CA-134E-41D9-91D0-E56F3F5A021E}">
      <dgm:prSet phldrT="[Text]" custT="1"/>
      <dgm:spPr/>
      <dgm:t>
        <a:bodyPr/>
        <a:lstStyle/>
        <a:p>
          <a:pPr algn="ctr"/>
          <a:r>
            <a:rPr lang="en-US" sz="2400" b="0" dirty="0" smtClean="0"/>
            <a:t>4. </a:t>
          </a:r>
          <a:r>
            <a:rPr lang="en-US" sz="2400" b="0" dirty="0" err="1" smtClean="0"/>
            <a:t>Algoritma</a:t>
          </a:r>
          <a:r>
            <a:rPr lang="en-US" sz="2400" b="0" dirty="0" smtClean="0"/>
            <a:t> </a:t>
          </a:r>
          <a:r>
            <a:rPr lang="en-US" sz="2400" b="0" dirty="0" err="1" smtClean="0"/>
            <a:t>Klasifikasi</a:t>
          </a:r>
          <a:endParaRPr lang="id-ID" sz="2400" b="0" dirty="0"/>
        </a:p>
      </dgm:t>
    </dgm:pt>
    <dgm:pt modelId="{CC6CE861-4F7A-49B8-95BE-6A6DB329F872}" type="parTrans" cxnId="{A2BCE18E-F86F-445D-981B-81CEFBB5B2F7}">
      <dgm:prSet/>
      <dgm:spPr/>
      <dgm:t>
        <a:bodyPr/>
        <a:lstStyle/>
        <a:p>
          <a:pPr algn="ctr"/>
          <a:endParaRPr lang="id-ID"/>
        </a:p>
      </dgm:t>
    </dgm:pt>
    <dgm:pt modelId="{AFC74817-E7CD-472E-961B-40BEE3F307FD}" type="sibTrans" cxnId="{A2BCE18E-F86F-445D-981B-81CEFBB5B2F7}">
      <dgm:prSet/>
      <dgm:spPr/>
      <dgm:t>
        <a:bodyPr/>
        <a:lstStyle/>
        <a:p>
          <a:pPr algn="ctr"/>
          <a:endParaRPr lang="id-ID"/>
        </a:p>
      </dgm:t>
    </dgm:pt>
    <dgm:pt modelId="{943306AB-DB85-41FB-94DC-F164D5C72878}">
      <dgm:prSet custT="1"/>
      <dgm:spPr/>
      <dgm:t>
        <a:bodyPr/>
        <a:lstStyle/>
        <a:p>
          <a:pPr algn="ctr"/>
          <a:r>
            <a:rPr lang="en-US" sz="2400" b="0" dirty="0" smtClean="0"/>
            <a:t>2. Proses Data Mining</a:t>
          </a:r>
          <a:endParaRPr lang="id-ID" sz="2400" b="0" dirty="0"/>
        </a:p>
      </dgm:t>
    </dgm:pt>
    <dgm:pt modelId="{2E74471C-3D0F-4562-9246-AFA51D5D59D6}" type="parTrans" cxnId="{EE7E2004-9FF8-41D9-BFC7-6F4829CA7383}">
      <dgm:prSet/>
      <dgm:spPr/>
      <dgm:t>
        <a:bodyPr/>
        <a:lstStyle/>
        <a:p>
          <a:pPr algn="ctr"/>
          <a:endParaRPr lang="id-ID"/>
        </a:p>
      </dgm:t>
    </dgm:pt>
    <dgm:pt modelId="{423FDC63-B425-4AA8-ADAF-9B59D89324E1}" type="sibTrans" cxnId="{EE7E2004-9FF8-41D9-BFC7-6F4829CA7383}">
      <dgm:prSet/>
      <dgm:spPr/>
      <dgm:t>
        <a:bodyPr/>
        <a:lstStyle/>
        <a:p>
          <a:pPr algn="ctr"/>
          <a:endParaRPr lang="id-ID"/>
        </a:p>
      </dgm:t>
    </dgm:pt>
    <dgm:pt modelId="{086DB8FF-3EB2-41BB-9EE2-9F7AD45F544E}">
      <dgm:prSet phldrT="[Text]" custT="1"/>
      <dgm:spPr/>
      <dgm:t>
        <a:bodyPr/>
        <a:lstStyle/>
        <a:p>
          <a:pPr algn="ctr"/>
          <a:r>
            <a:rPr lang="en-US" sz="2400" b="0" dirty="0" smtClean="0"/>
            <a:t>5. </a:t>
          </a:r>
          <a:r>
            <a:rPr lang="en-US" sz="2400" b="0" dirty="0" err="1" smtClean="0"/>
            <a:t>Algoritma</a:t>
          </a:r>
          <a:r>
            <a:rPr lang="en-US" sz="2400" b="0" dirty="0" smtClean="0"/>
            <a:t> </a:t>
          </a:r>
          <a:r>
            <a:rPr lang="en-US" sz="2400" b="0" dirty="0" err="1" smtClean="0"/>
            <a:t>Klastering</a:t>
          </a:r>
          <a:endParaRPr lang="id-ID" sz="2400" b="0" dirty="0"/>
        </a:p>
      </dgm:t>
    </dgm:pt>
    <dgm:pt modelId="{AB724DD3-D8E8-4D97-B0E6-374BC3C05C62}" type="parTrans" cxnId="{AC8394CF-3F7F-48AE-AE14-3E4F2531CCA3}">
      <dgm:prSet/>
      <dgm:spPr/>
      <dgm:t>
        <a:bodyPr/>
        <a:lstStyle/>
        <a:p>
          <a:pPr algn="ctr"/>
          <a:endParaRPr lang="id-ID"/>
        </a:p>
      </dgm:t>
    </dgm:pt>
    <dgm:pt modelId="{53B4CEEA-B82C-4E41-9D39-2046F0108A15}" type="sibTrans" cxnId="{AC8394CF-3F7F-48AE-AE14-3E4F2531CCA3}">
      <dgm:prSet/>
      <dgm:spPr/>
      <dgm:t>
        <a:bodyPr/>
        <a:lstStyle/>
        <a:p>
          <a:pPr algn="ctr"/>
          <a:endParaRPr lang="id-ID"/>
        </a:p>
      </dgm:t>
    </dgm:pt>
    <dgm:pt modelId="{0DE119A1-F24E-474D-8E6C-6510557195AD}">
      <dgm:prSet phldrT="[Text]" custT="1"/>
      <dgm:spPr/>
      <dgm:t>
        <a:bodyPr/>
        <a:lstStyle/>
        <a:p>
          <a:pPr algn="ctr"/>
          <a:r>
            <a:rPr lang="en-US" sz="2400" b="0" dirty="0" smtClean="0"/>
            <a:t>7. </a:t>
          </a:r>
          <a:r>
            <a:rPr lang="en-US" sz="2400" b="0" dirty="0" err="1" smtClean="0"/>
            <a:t>Algoritma</a:t>
          </a:r>
          <a:r>
            <a:rPr lang="en-US" sz="2400" b="0" dirty="0" smtClean="0"/>
            <a:t> </a:t>
          </a:r>
          <a:r>
            <a:rPr lang="en-US" sz="2400" b="0" dirty="0" err="1" smtClean="0"/>
            <a:t>Estimasi</a:t>
          </a:r>
          <a:r>
            <a:rPr lang="en-US" sz="2400" b="0" dirty="0" smtClean="0"/>
            <a:t> </a:t>
          </a:r>
          <a:r>
            <a:rPr lang="en-US" sz="2400" b="0" dirty="0" err="1" smtClean="0"/>
            <a:t>dan</a:t>
          </a:r>
          <a:r>
            <a:rPr lang="en-US" sz="2400" b="0" dirty="0" smtClean="0"/>
            <a:t> Forecasting</a:t>
          </a:r>
          <a:endParaRPr lang="id-ID" sz="2400" b="0" dirty="0"/>
        </a:p>
      </dgm:t>
    </dgm:pt>
    <dgm:pt modelId="{D7A17B3D-6CA6-4703-AC07-CE9273F373FA}" type="parTrans" cxnId="{24A64B4C-A754-4C83-B3B1-A531066EC976}">
      <dgm:prSet/>
      <dgm:spPr/>
      <dgm:t>
        <a:bodyPr/>
        <a:lstStyle/>
        <a:p>
          <a:pPr algn="ctr"/>
          <a:endParaRPr lang="id-ID"/>
        </a:p>
      </dgm:t>
    </dgm:pt>
    <dgm:pt modelId="{CD8E78A8-A9FD-4E52-9509-3D0C3F2141AB}" type="sibTrans" cxnId="{24A64B4C-A754-4C83-B3B1-A531066EC976}">
      <dgm:prSet/>
      <dgm:spPr/>
      <dgm:t>
        <a:bodyPr/>
        <a:lstStyle/>
        <a:p>
          <a:pPr algn="ctr"/>
          <a:endParaRPr lang="id-ID"/>
        </a:p>
      </dgm:t>
    </dgm:pt>
    <dgm:pt modelId="{473F475D-4517-47E1-9774-607701B39E63}">
      <dgm:prSet phldrT="[Text]" custT="1"/>
      <dgm:spPr/>
      <dgm:t>
        <a:bodyPr/>
        <a:lstStyle/>
        <a:p>
          <a:pPr algn="ctr"/>
          <a:r>
            <a:rPr lang="en-US" sz="2400" b="0" dirty="0" smtClean="0"/>
            <a:t>6. </a:t>
          </a:r>
          <a:r>
            <a:rPr lang="en-US" sz="2400" b="0" dirty="0" err="1" smtClean="0"/>
            <a:t>Algoritma</a:t>
          </a:r>
          <a:r>
            <a:rPr lang="en-US" sz="2400" b="0" dirty="0" smtClean="0"/>
            <a:t> </a:t>
          </a:r>
          <a:r>
            <a:rPr lang="en-US" sz="2400" b="0" dirty="0" err="1" smtClean="0"/>
            <a:t>Asosiasi</a:t>
          </a:r>
          <a:endParaRPr lang="id-ID" sz="2400" b="0" dirty="0"/>
        </a:p>
      </dgm:t>
    </dgm:pt>
    <dgm:pt modelId="{ADDA4094-2EC4-4036-881E-DE6759866920}" type="parTrans" cxnId="{6460BC6A-A85E-4EA9-A1F6-278D8BFC59EF}">
      <dgm:prSet/>
      <dgm:spPr/>
      <dgm:t>
        <a:bodyPr/>
        <a:lstStyle/>
        <a:p>
          <a:pPr algn="ctr"/>
          <a:endParaRPr lang="id-ID"/>
        </a:p>
      </dgm:t>
    </dgm:pt>
    <dgm:pt modelId="{343F6F9E-E1F0-42D7-98A5-B971944E2B7F}" type="sibTrans" cxnId="{6460BC6A-A85E-4EA9-A1F6-278D8BFC59EF}">
      <dgm:prSet/>
      <dgm:spPr/>
      <dgm:t>
        <a:bodyPr/>
        <a:lstStyle/>
        <a:p>
          <a:pPr algn="ctr"/>
          <a:endParaRPr lang="id-ID"/>
        </a:p>
      </dgm:t>
    </dgm:pt>
    <dgm:pt modelId="{A41F36C0-DF02-4F09-9FEB-DD035E3A2FFB}">
      <dgm:prSet phldrT="[Text]" custT="1"/>
      <dgm:spPr/>
      <dgm:t>
        <a:bodyPr/>
        <a:lstStyle/>
        <a:p>
          <a:pPr algn="ctr"/>
          <a:r>
            <a:rPr lang="en-US" sz="2400" b="0" dirty="0" smtClean="0"/>
            <a:t>8. Text Mining</a:t>
          </a:r>
          <a:endParaRPr lang="id-ID" sz="2400" b="0" dirty="0"/>
        </a:p>
      </dgm:t>
    </dgm:pt>
    <dgm:pt modelId="{19D5C866-92A0-4396-B097-C1AC5CB6D50F}" type="parTrans" cxnId="{C9B40C72-9048-4B56-BB61-967ED150B123}">
      <dgm:prSet/>
      <dgm:spPr/>
      <dgm:t>
        <a:bodyPr/>
        <a:lstStyle/>
        <a:p>
          <a:pPr algn="ctr"/>
          <a:endParaRPr lang="id-ID"/>
        </a:p>
      </dgm:t>
    </dgm:pt>
    <dgm:pt modelId="{581A69FA-E7ED-49BC-94FD-A8C9BA61A62A}" type="sibTrans" cxnId="{C9B40C72-9048-4B56-BB61-967ED150B123}">
      <dgm:prSet/>
      <dgm:spPr/>
      <dgm:t>
        <a:bodyPr/>
        <a:lstStyle/>
        <a:p>
          <a:pPr algn="ctr"/>
          <a:endParaRPr lang="id-ID"/>
        </a:p>
      </dgm:t>
    </dgm:pt>
    <dgm:pt modelId="{BC8650CB-BD22-4D87-9B25-855DDA40132C}" type="pres">
      <dgm:prSet presAssocID="{374C96ED-BAD3-46F3-95D2-440E38F151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80E7745-ACEC-4802-A156-1AFF8FD9F683}" type="pres">
      <dgm:prSet presAssocID="{A41F36C0-DF02-4F09-9FEB-DD035E3A2FFB}" presName="boxAndChildren" presStyleCnt="0"/>
      <dgm:spPr/>
    </dgm:pt>
    <dgm:pt modelId="{4E616726-CAE9-41D5-90BA-9422EAEDF49A}" type="pres">
      <dgm:prSet presAssocID="{A41F36C0-DF02-4F09-9FEB-DD035E3A2FFB}" presName="parentTextBox" presStyleLbl="node1" presStyleIdx="0" presStyleCnt="8"/>
      <dgm:spPr/>
      <dgm:t>
        <a:bodyPr/>
        <a:lstStyle/>
        <a:p>
          <a:endParaRPr lang="id-ID"/>
        </a:p>
      </dgm:t>
    </dgm:pt>
    <dgm:pt modelId="{A914A6D7-DD03-44A9-BF0F-58A6B4B83DB3}" type="pres">
      <dgm:prSet presAssocID="{CD8E78A8-A9FD-4E52-9509-3D0C3F2141AB}" presName="sp" presStyleCnt="0"/>
      <dgm:spPr/>
    </dgm:pt>
    <dgm:pt modelId="{28481D92-7AEE-45A1-ABB1-414643D74453}" type="pres">
      <dgm:prSet presAssocID="{0DE119A1-F24E-474D-8E6C-6510557195AD}" presName="arrowAndChildren" presStyleCnt="0"/>
      <dgm:spPr/>
    </dgm:pt>
    <dgm:pt modelId="{DCE52E34-E28C-4790-AA0F-7F7EFF763551}" type="pres">
      <dgm:prSet presAssocID="{0DE119A1-F24E-474D-8E6C-6510557195AD}" presName="parentTextArrow" presStyleLbl="node1" presStyleIdx="1" presStyleCnt="8"/>
      <dgm:spPr/>
      <dgm:t>
        <a:bodyPr/>
        <a:lstStyle/>
        <a:p>
          <a:endParaRPr lang="id-ID"/>
        </a:p>
      </dgm:t>
    </dgm:pt>
    <dgm:pt modelId="{344F9BD1-C618-4DC6-9ECA-AF82CE351D48}" type="pres">
      <dgm:prSet presAssocID="{343F6F9E-E1F0-42D7-98A5-B971944E2B7F}" presName="sp" presStyleCnt="0"/>
      <dgm:spPr/>
    </dgm:pt>
    <dgm:pt modelId="{9F2AC4CF-874F-4F62-9B17-4B0377E50849}" type="pres">
      <dgm:prSet presAssocID="{473F475D-4517-47E1-9774-607701B39E63}" presName="arrowAndChildren" presStyleCnt="0"/>
      <dgm:spPr/>
    </dgm:pt>
    <dgm:pt modelId="{3E73D83D-9CE6-471F-9BBF-727891CC359A}" type="pres">
      <dgm:prSet presAssocID="{473F475D-4517-47E1-9774-607701B39E63}" presName="parentTextArrow" presStyleLbl="node1" presStyleIdx="2" presStyleCnt="8"/>
      <dgm:spPr/>
      <dgm:t>
        <a:bodyPr/>
        <a:lstStyle/>
        <a:p>
          <a:endParaRPr lang="id-ID"/>
        </a:p>
      </dgm:t>
    </dgm:pt>
    <dgm:pt modelId="{9173B8A2-F43D-4346-AE85-3E362D265A08}" type="pres">
      <dgm:prSet presAssocID="{53B4CEEA-B82C-4E41-9D39-2046F0108A15}" presName="sp" presStyleCnt="0"/>
      <dgm:spPr/>
    </dgm:pt>
    <dgm:pt modelId="{D02ED986-0927-4D40-8070-72192F8BCAC4}" type="pres">
      <dgm:prSet presAssocID="{086DB8FF-3EB2-41BB-9EE2-9F7AD45F544E}" presName="arrowAndChildren" presStyleCnt="0"/>
      <dgm:spPr/>
    </dgm:pt>
    <dgm:pt modelId="{971FCEFD-4AFF-4A71-B8B5-90B99FB26E32}" type="pres">
      <dgm:prSet presAssocID="{086DB8FF-3EB2-41BB-9EE2-9F7AD45F544E}" presName="parentTextArrow" presStyleLbl="node1" presStyleIdx="3" presStyleCnt="8"/>
      <dgm:spPr/>
      <dgm:t>
        <a:bodyPr/>
        <a:lstStyle/>
        <a:p>
          <a:endParaRPr lang="id-ID"/>
        </a:p>
      </dgm:t>
    </dgm:pt>
    <dgm:pt modelId="{46644088-1D9E-4B18-B8AB-7B99C95D7F78}" type="pres">
      <dgm:prSet presAssocID="{AFC74817-E7CD-472E-961B-40BEE3F307FD}" presName="sp" presStyleCnt="0"/>
      <dgm:spPr/>
    </dgm:pt>
    <dgm:pt modelId="{0366D791-2CE0-4CF3-A14F-D6838BF7F37C}" type="pres">
      <dgm:prSet presAssocID="{60C747CA-134E-41D9-91D0-E56F3F5A021E}" presName="arrowAndChildren" presStyleCnt="0"/>
      <dgm:spPr/>
    </dgm:pt>
    <dgm:pt modelId="{C30FEA55-066B-434A-BA8B-5FCFFD326410}" type="pres">
      <dgm:prSet presAssocID="{60C747CA-134E-41D9-91D0-E56F3F5A021E}" presName="parentTextArrow" presStyleLbl="node1" presStyleIdx="4" presStyleCnt="8"/>
      <dgm:spPr/>
      <dgm:t>
        <a:bodyPr/>
        <a:lstStyle/>
        <a:p>
          <a:endParaRPr lang="id-ID"/>
        </a:p>
      </dgm:t>
    </dgm:pt>
    <dgm:pt modelId="{68C0F1BE-CF71-409A-9D12-40C9F567834E}" type="pres">
      <dgm:prSet presAssocID="{A851BDDE-FCFF-42DD-9D8D-9C38879F31AD}" presName="sp" presStyleCnt="0"/>
      <dgm:spPr/>
    </dgm:pt>
    <dgm:pt modelId="{23AFC4F2-1598-431A-8867-15CC11CE8DCF}" type="pres">
      <dgm:prSet presAssocID="{3908B85F-A099-4E2E-AFBC-9B6745AB3627}" presName="arrowAndChildren" presStyleCnt="0"/>
      <dgm:spPr/>
    </dgm:pt>
    <dgm:pt modelId="{9BDBEF0A-FC91-4EE6-9C0C-9EEB8B60F5F2}" type="pres">
      <dgm:prSet presAssocID="{3908B85F-A099-4E2E-AFBC-9B6745AB3627}" presName="parentTextArrow" presStyleLbl="node1" presStyleIdx="5" presStyleCnt="8"/>
      <dgm:spPr/>
      <dgm:t>
        <a:bodyPr/>
        <a:lstStyle/>
        <a:p>
          <a:endParaRPr lang="id-ID"/>
        </a:p>
      </dgm:t>
    </dgm:pt>
    <dgm:pt modelId="{8D5BCC67-2399-49C1-BBDC-977E0D6BDF42}" type="pres">
      <dgm:prSet presAssocID="{423FDC63-B425-4AA8-ADAF-9B59D89324E1}" presName="sp" presStyleCnt="0"/>
      <dgm:spPr/>
    </dgm:pt>
    <dgm:pt modelId="{A8FB257B-4618-41A9-ADAB-78EAF37B44B7}" type="pres">
      <dgm:prSet presAssocID="{943306AB-DB85-41FB-94DC-F164D5C72878}" presName="arrowAndChildren" presStyleCnt="0"/>
      <dgm:spPr/>
    </dgm:pt>
    <dgm:pt modelId="{420C3A7F-B91D-4C08-A9A8-A576740F8BE7}" type="pres">
      <dgm:prSet presAssocID="{943306AB-DB85-41FB-94DC-F164D5C72878}" presName="parentTextArrow" presStyleLbl="node1" presStyleIdx="6" presStyleCnt="8"/>
      <dgm:spPr/>
      <dgm:t>
        <a:bodyPr/>
        <a:lstStyle/>
        <a:p>
          <a:endParaRPr lang="id-ID"/>
        </a:p>
      </dgm:t>
    </dgm:pt>
    <dgm:pt modelId="{ADBD4E1F-5238-4993-B0D7-75120724DC7F}" type="pres">
      <dgm:prSet presAssocID="{003C4003-59C0-401F-BA1B-4A1CCAFFF152}" presName="sp" presStyleCnt="0"/>
      <dgm:spPr/>
    </dgm:pt>
    <dgm:pt modelId="{2FE75643-206E-452C-8D9C-A1804025B5CF}" type="pres">
      <dgm:prSet presAssocID="{E8A5C7EF-0A9E-42DE-A83C-3C9C831E03BE}" presName="arrowAndChildren" presStyleCnt="0"/>
      <dgm:spPr/>
    </dgm:pt>
    <dgm:pt modelId="{B06F7D46-7D66-4DEC-BC1A-EA878B67212F}" type="pres">
      <dgm:prSet presAssocID="{E8A5C7EF-0A9E-42DE-A83C-3C9C831E03BE}" presName="parentTextArrow" presStyleLbl="node1" presStyleIdx="7" presStyleCnt="8" custLinFactNeighborY="-277"/>
      <dgm:spPr/>
      <dgm:t>
        <a:bodyPr/>
        <a:lstStyle/>
        <a:p>
          <a:endParaRPr lang="id-ID"/>
        </a:p>
      </dgm:t>
    </dgm:pt>
  </dgm:ptLst>
  <dgm:cxnLst>
    <dgm:cxn modelId="{EA2CDD8F-AE4D-4551-A330-BB7A64D79CE4}" type="presOf" srcId="{0DE119A1-F24E-474D-8E6C-6510557195AD}" destId="{DCE52E34-E28C-4790-AA0F-7F7EFF763551}" srcOrd="0" destOrd="0" presId="urn:microsoft.com/office/officeart/2005/8/layout/process4"/>
    <dgm:cxn modelId="{24A64B4C-A754-4C83-B3B1-A531066EC976}" srcId="{374C96ED-BAD3-46F3-95D2-440E38F15177}" destId="{0DE119A1-F24E-474D-8E6C-6510557195AD}" srcOrd="6" destOrd="0" parTransId="{D7A17B3D-6CA6-4703-AC07-CE9273F373FA}" sibTransId="{CD8E78A8-A9FD-4E52-9509-3D0C3F2141AB}"/>
    <dgm:cxn modelId="{EE7E2004-9FF8-41D9-BFC7-6F4829CA7383}" srcId="{374C96ED-BAD3-46F3-95D2-440E38F15177}" destId="{943306AB-DB85-41FB-94DC-F164D5C72878}" srcOrd="1" destOrd="0" parTransId="{2E74471C-3D0F-4562-9246-AFA51D5D59D6}" sibTransId="{423FDC63-B425-4AA8-ADAF-9B59D89324E1}"/>
    <dgm:cxn modelId="{A5E49EA7-B953-4CD9-ACD4-1C404979FF95}" type="presOf" srcId="{60C747CA-134E-41D9-91D0-E56F3F5A021E}" destId="{C30FEA55-066B-434A-BA8B-5FCFFD326410}" srcOrd="0" destOrd="0" presId="urn:microsoft.com/office/officeart/2005/8/layout/process4"/>
    <dgm:cxn modelId="{A2BCE18E-F86F-445D-981B-81CEFBB5B2F7}" srcId="{374C96ED-BAD3-46F3-95D2-440E38F15177}" destId="{60C747CA-134E-41D9-91D0-E56F3F5A021E}" srcOrd="3" destOrd="0" parTransId="{CC6CE861-4F7A-49B8-95BE-6A6DB329F872}" sibTransId="{AFC74817-E7CD-472E-961B-40BEE3F307FD}"/>
    <dgm:cxn modelId="{ED4F7A32-B686-4D81-AB43-E190E2891E87}" type="presOf" srcId="{374C96ED-BAD3-46F3-95D2-440E38F15177}" destId="{BC8650CB-BD22-4D87-9B25-855DDA40132C}" srcOrd="0" destOrd="0" presId="urn:microsoft.com/office/officeart/2005/8/layout/process4"/>
    <dgm:cxn modelId="{69A9FF9B-4675-4E41-83FC-55881C180B94}" type="presOf" srcId="{3908B85F-A099-4E2E-AFBC-9B6745AB3627}" destId="{9BDBEF0A-FC91-4EE6-9C0C-9EEB8B60F5F2}" srcOrd="0" destOrd="0" presId="urn:microsoft.com/office/officeart/2005/8/layout/process4"/>
    <dgm:cxn modelId="{C9B40C72-9048-4B56-BB61-967ED150B123}" srcId="{374C96ED-BAD3-46F3-95D2-440E38F15177}" destId="{A41F36C0-DF02-4F09-9FEB-DD035E3A2FFB}" srcOrd="7" destOrd="0" parTransId="{19D5C866-92A0-4396-B097-C1AC5CB6D50F}" sibTransId="{581A69FA-E7ED-49BC-94FD-A8C9BA61A62A}"/>
    <dgm:cxn modelId="{AB80AEF7-E3E6-4F33-AC39-35F6FED33F86}" type="presOf" srcId="{086DB8FF-3EB2-41BB-9EE2-9F7AD45F544E}" destId="{971FCEFD-4AFF-4A71-B8B5-90B99FB26E32}" srcOrd="0" destOrd="0" presId="urn:microsoft.com/office/officeart/2005/8/layout/process4"/>
    <dgm:cxn modelId="{385A9F33-C660-4FB2-80D2-1DB127BAC681}" srcId="{374C96ED-BAD3-46F3-95D2-440E38F15177}" destId="{3908B85F-A099-4E2E-AFBC-9B6745AB3627}" srcOrd="2" destOrd="0" parTransId="{D3AF622D-96DB-414C-B450-856776290412}" sibTransId="{A851BDDE-FCFF-42DD-9D8D-9C38879F31AD}"/>
    <dgm:cxn modelId="{DB5FDBC7-6985-47AB-B116-0C76DD7A6A3F}" srcId="{374C96ED-BAD3-46F3-95D2-440E38F15177}" destId="{E8A5C7EF-0A9E-42DE-A83C-3C9C831E03BE}" srcOrd="0" destOrd="0" parTransId="{8F91E072-D972-4094-8F08-F1EDAD19D4F8}" sibTransId="{003C4003-59C0-401F-BA1B-4A1CCAFFF152}"/>
    <dgm:cxn modelId="{072DBE1C-54B2-4D4F-AB13-D1779828C0C0}" type="presOf" srcId="{943306AB-DB85-41FB-94DC-F164D5C72878}" destId="{420C3A7F-B91D-4C08-A9A8-A576740F8BE7}" srcOrd="0" destOrd="0" presId="urn:microsoft.com/office/officeart/2005/8/layout/process4"/>
    <dgm:cxn modelId="{6460BC6A-A85E-4EA9-A1F6-278D8BFC59EF}" srcId="{374C96ED-BAD3-46F3-95D2-440E38F15177}" destId="{473F475D-4517-47E1-9774-607701B39E63}" srcOrd="5" destOrd="0" parTransId="{ADDA4094-2EC4-4036-881E-DE6759866920}" sibTransId="{343F6F9E-E1F0-42D7-98A5-B971944E2B7F}"/>
    <dgm:cxn modelId="{74803373-A5E4-4387-B942-4D66B850C3EC}" type="presOf" srcId="{473F475D-4517-47E1-9774-607701B39E63}" destId="{3E73D83D-9CE6-471F-9BBF-727891CC359A}" srcOrd="0" destOrd="0" presId="urn:microsoft.com/office/officeart/2005/8/layout/process4"/>
    <dgm:cxn modelId="{091AC7B1-9F90-4A5B-8ECF-C38E8E39FFED}" type="presOf" srcId="{E8A5C7EF-0A9E-42DE-A83C-3C9C831E03BE}" destId="{B06F7D46-7D66-4DEC-BC1A-EA878B67212F}" srcOrd="0" destOrd="0" presId="urn:microsoft.com/office/officeart/2005/8/layout/process4"/>
    <dgm:cxn modelId="{AC8394CF-3F7F-48AE-AE14-3E4F2531CCA3}" srcId="{374C96ED-BAD3-46F3-95D2-440E38F15177}" destId="{086DB8FF-3EB2-41BB-9EE2-9F7AD45F544E}" srcOrd="4" destOrd="0" parTransId="{AB724DD3-D8E8-4D97-B0E6-374BC3C05C62}" sibTransId="{53B4CEEA-B82C-4E41-9D39-2046F0108A15}"/>
    <dgm:cxn modelId="{20FAAB52-1AE8-468E-9824-26320A25F21D}" type="presOf" srcId="{A41F36C0-DF02-4F09-9FEB-DD035E3A2FFB}" destId="{4E616726-CAE9-41D5-90BA-9422EAEDF49A}" srcOrd="0" destOrd="0" presId="urn:microsoft.com/office/officeart/2005/8/layout/process4"/>
    <dgm:cxn modelId="{B73B45FB-E146-4E6B-9152-2EEFC712A565}" type="presParOf" srcId="{BC8650CB-BD22-4D87-9B25-855DDA40132C}" destId="{A80E7745-ACEC-4802-A156-1AFF8FD9F683}" srcOrd="0" destOrd="0" presId="urn:microsoft.com/office/officeart/2005/8/layout/process4"/>
    <dgm:cxn modelId="{1A7E1B98-89FA-4A6F-A7B1-A3EC4D0DBF70}" type="presParOf" srcId="{A80E7745-ACEC-4802-A156-1AFF8FD9F683}" destId="{4E616726-CAE9-41D5-90BA-9422EAEDF49A}" srcOrd="0" destOrd="0" presId="urn:microsoft.com/office/officeart/2005/8/layout/process4"/>
    <dgm:cxn modelId="{4617D280-B0AE-473A-A688-E9034398946D}" type="presParOf" srcId="{BC8650CB-BD22-4D87-9B25-855DDA40132C}" destId="{A914A6D7-DD03-44A9-BF0F-58A6B4B83DB3}" srcOrd="1" destOrd="0" presId="urn:microsoft.com/office/officeart/2005/8/layout/process4"/>
    <dgm:cxn modelId="{A1F4E0FA-BC00-4634-AAB4-2DCF50915ADC}" type="presParOf" srcId="{BC8650CB-BD22-4D87-9B25-855DDA40132C}" destId="{28481D92-7AEE-45A1-ABB1-414643D74453}" srcOrd="2" destOrd="0" presId="urn:microsoft.com/office/officeart/2005/8/layout/process4"/>
    <dgm:cxn modelId="{0DE2319A-CA65-448D-8F07-529D1C788A1E}" type="presParOf" srcId="{28481D92-7AEE-45A1-ABB1-414643D74453}" destId="{DCE52E34-E28C-4790-AA0F-7F7EFF763551}" srcOrd="0" destOrd="0" presId="urn:microsoft.com/office/officeart/2005/8/layout/process4"/>
    <dgm:cxn modelId="{E3427C4C-6166-4B53-8E52-0C6E63470EEF}" type="presParOf" srcId="{BC8650CB-BD22-4D87-9B25-855DDA40132C}" destId="{344F9BD1-C618-4DC6-9ECA-AF82CE351D48}" srcOrd="3" destOrd="0" presId="urn:microsoft.com/office/officeart/2005/8/layout/process4"/>
    <dgm:cxn modelId="{5F09DE56-EA95-4BD1-AAAE-31DE7C2EAA0D}" type="presParOf" srcId="{BC8650CB-BD22-4D87-9B25-855DDA40132C}" destId="{9F2AC4CF-874F-4F62-9B17-4B0377E50849}" srcOrd="4" destOrd="0" presId="urn:microsoft.com/office/officeart/2005/8/layout/process4"/>
    <dgm:cxn modelId="{32A855F8-0515-4988-AEC1-37D59418E634}" type="presParOf" srcId="{9F2AC4CF-874F-4F62-9B17-4B0377E50849}" destId="{3E73D83D-9CE6-471F-9BBF-727891CC359A}" srcOrd="0" destOrd="0" presId="urn:microsoft.com/office/officeart/2005/8/layout/process4"/>
    <dgm:cxn modelId="{F279447D-9A1E-4C5B-AE30-D92EF18B7E9F}" type="presParOf" srcId="{BC8650CB-BD22-4D87-9B25-855DDA40132C}" destId="{9173B8A2-F43D-4346-AE85-3E362D265A08}" srcOrd="5" destOrd="0" presId="urn:microsoft.com/office/officeart/2005/8/layout/process4"/>
    <dgm:cxn modelId="{21F1325A-61FA-43AB-A410-770C1F1DADCC}" type="presParOf" srcId="{BC8650CB-BD22-4D87-9B25-855DDA40132C}" destId="{D02ED986-0927-4D40-8070-72192F8BCAC4}" srcOrd="6" destOrd="0" presId="urn:microsoft.com/office/officeart/2005/8/layout/process4"/>
    <dgm:cxn modelId="{1E06C210-7695-4647-8E7A-23F96EBA7629}" type="presParOf" srcId="{D02ED986-0927-4D40-8070-72192F8BCAC4}" destId="{971FCEFD-4AFF-4A71-B8B5-90B99FB26E32}" srcOrd="0" destOrd="0" presId="urn:microsoft.com/office/officeart/2005/8/layout/process4"/>
    <dgm:cxn modelId="{49DEF91A-960E-499E-9486-B82BCC8ACCEB}" type="presParOf" srcId="{BC8650CB-BD22-4D87-9B25-855DDA40132C}" destId="{46644088-1D9E-4B18-B8AB-7B99C95D7F78}" srcOrd="7" destOrd="0" presId="urn:microsoft.com/office/officeart/2005/8/layout/process4"/>
    <dgm:cxn modelId="{3039055F-D3A3-4A5C-99D6-148582E8EF1E}" type="presParOf" srcId="{BC8650CB-BD22-4D87-9B25-855DDA40132C}" destId="{0366D791-2CE0-4CF3-A14F-D6838BF7F37C}" srcOrd="8" destOrd="0" presId="urn:microsoft.com/office/officeart/2005/8/layout/process4"/>
    <dgm:cxn modelId="{09107786-023A-4D1A-B3FC-D7136DA7E72E}" type="presParOf" srcId="{0366D791-2CE0-4CF3-A14F-D6838BF7F37C}" destId="{C30FEA55-066B-434A-BA8B-5FCFFD326410}" srcOrd="0" destOrd="0" presId="urn:microsoft.com/office/officeart/2005/8/layout/process4"/>
    <dgm:cxn modelId="{D453A8A5-8678-460C-AA96-75058185371E}" type="presParOf" srcId="{BC8650CB-BD22-4D87-9B25-855DDA40132C}" destId="{68C0F1BE-CF71-409A-9D12-40C9F567834E}" srcOrd="9" destOrd="0" presId="urn:microsoft.com/office/officeart/2005/8/layout/process4"/>
    <dgm:cxn modelId="{43B8D583-D4E8-4F57-9615-341DBC8BCC50}" type="presParOf" srcId="{BC8650CB-BD22-4D87-9B25-855DDA40132C}" destId="{23AFC4F2-1598-431A-8867-15CC11CE8DCF}" srcOrd="10" destOrd="0" presId="urn:microsoft.com/office/officeart/2005/8/layout/process4"/>
    <dgm:cxn modelId="{BA4A4E05-FA0F-45AD-B9D6-DEB3B2AB61B4}" type="presParOf" srcId="{23AFC4F2-1598-431A-8867-15CC11CE8DCF}" destId="{9BDBEF0A-FC91-4EE6-9C0C-9EEB8B60F5F2}" srcOrd="0" destOrd="0" presId="urn:microsoft.com/office/officeart/2005/8/layout/process4"/>
    <dgm:cxn modelId="{E4A3266D-8550-40AA-946A-69843876DA26}" type="presParOf" srcId="{BC8650CB-BD22-4D87-9B25-855DDA40132C}" destId="{8D5BCC67-2399-49C1-BBDC-977E0D6BDF42}" srcOrd="11" destOrd="0" presId="urn:microsoft.com/office/officeart/2005/8/layout/process4"/>
    <dgm:cxn modelId="{024B769B-CD30-466A-9E93-C483A88C4635}" type="presParOf" srcId="{BC8650CB-BD22-4D87-9B25-855DDA40132C}" destId="{A8FB257B-4618-41A9-ADAB-78EAF37B44B7}" srcOrd="12" destOrd="0" presId="urn:microsoft.com/office/officeart/2005/8/layout/process4"/>
    <dgm:cxn modelId="{07DE00AE-A074-4777-895C-01F647354FB2}" type="presParOf" srcId="{A8FB257B-4618-41A9-ADAB-78EAF37B44B7}" destId="{420C3A7F-B91D-4C08-A9A8-A576740F8BE7}" srcOrd="0" destOrd="0" presId="urn:microsoft.com/office/officeart/2005/8/layout/process4"/>
    <dgm:cxn modelId="{4203E139-37DA-4E26-B8A3-D9E4EADAB4E9}" type="presParOf" srcId="{BC8650CB-BD22-4D87-9B25-855DDA40132C}" destId="{ADBD4E1F-5238-4993-B0D7-75120724DC7F}" srcOrd="13" destOrd="0" presId="urn:microsoft.com/office/officeart/2005/8/layout/process4"/>
    <dgm:cxn modelId="{47F5D6A7-4CE9-4292-81F6-5F737C312B50}" type="presParOf" srcId="{BC8650CB-BD22-4D87-9B25-855DDA40132C}" destId="{2FE75643-206E-452C-8D9C-A1804025B5CF}" srcOrd="14" destOrd="0" presId="urn:microsoft.com/office/officeart/2005/8/layout/process4"/>
    <dgm:cxn modelId="{6BA17849-5E10-4A07-BA94-93DE6FC181F1}" type="presParOf" srcId="{2FE75643-206E-452C-8D9C-A1804025B5CF}" destId="{B06F7D46-7D66-4DEC-BC1A-EA878B67212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#1" loCatId="process" qsTypeId="urn:microsoft.com/office/officeart/2005/8/quickstyle/simple3" qsCatId="simple" csTypeId="urn:microsoft.com/office/officeart/2005/8/colors/colorful4" csCatId="colorful" phldr="1"/>
      <dgm:spPr/>
    </dgm:pt>
    <dgm:pt modelId="{DEBA2456-0114-419B-8831-1598B85B7E6C}">
      <dgm:prSet phldrT="[Text]" custT="1"/>
      <dgm:spPr/>
      <dgm:t>
        <a:bodyPr/>
        <a:lstStyle/>
        <a:p>
          <a:r>
            <a:rPr lang="en-US" sz="2800" b="1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id-ID" sz="2800" b="1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F4FF6E25-E4BF-4A3A-A478-8ED374956B92}">
      <dgm:prSet phldrT="[Text]" custT="1"/>
      <dgm:spPr/>
      <dgm:t>
        <a:bodyPr/>
        <a:lstStyle/>
        <a:p>
          <a:r>
            <a:rPr lang="en-US" sz="2800" b="1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dirty="0" smtClean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dirty="0">
            <a:effectLst/>
            <a:latin typeface="Calibri" pitchFamily="34" charset="0"/>
            <a:cs typeface="Calibri" pitchFamily="34" charset="0"/>
          </a:endParaRPr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3" custScaleX="11637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E5767-966F-40CA-82D8-9FD446AD3513}" type="pres">
      <dgm:prSet presAssocID="{251A6CF7-F073-48F8-9907-2F09B280EB84}" presName="sibTrans" presStyleLbl="sibTrans2D1" presStyleIdx="0" presStyleCnt="2"/>
      <dgm:spPr/>
      <dgm:t>
        <a:bodyPr/>
        <a:lstStyle/>
        <a:p>
          <a:endParaRPr lang="id-ID"/>
        </a:p>
      </dgm:t>
    </dgm:pt>
    <dgm:pt modelId="{E022EF6B-CFF5-4F11-8D9E-BF3B2E0B4C6C}" type="pres">
      <dgm:prSet presAssocID="{251A6CF7-F073-48F8-9907-2F09B280EB84}" presName="connTx" presStyleLbl="sibTrans2D1" presStyleIdx="0" presStyleCnt="2"/>
      <dgm:spPr/>
      <dgm:t>
        <a:bodyPr/>
        <a:lstStyle/>
        <a:p>
          <a:endParaRPr lang="id-ID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3" custScaleX="117277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D88BC18-F59C-422E-B048-3ABD1D0E1F14}" type="pres">
      <dgm:prSet presAssocID="{6140B04B-B64C-4385-A943-620D62003DBA}" presName="sibTrans" presStyleLbl="sibTrans2D1" presStyleIdx="1" presStyleCnt="2"/>
      <dgm:spPr/>
      <dgm:t>
        <a:bodyPr/>
        <a:lstStyle/>
        <a:p>
          <a:endParaRPr lang="id-ID"/>
        </a:p>
      </dgm:t>
    </dgm:pt>
    <dgm:pt modelId="{32A28748-492C-4001-B321-97D410D8AEA7}" type="pres">
      <dgm:prSet presAssocID="{6140B04B-B64C-4385-A943-620D62003DBA}" presName="connTx" presStyleLbl="sibTrans2D1" presStyleIdx="1" presStyleCnt="2"/>
      <dgm:spPr/>
      <dgm:t>
        <a:bodyPr/>
        <a:lstStyle/>
        <a:p>
          <a:endParaRPr lang="id-ID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3" custScaleX="11765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40A9EEF6-7818-44BE-B270-47861DEAAFAF}" type="presOf" srcId="{6140B04B-B64C-4385-A943-620D62003DBA}" destId="{32A28748-492C-4001-B321-97D410D8AEA7}" srcOrd="1" destOrd="0" presId="urn:microsoft.com/office/officeart/2005/8/layout/hProcess10#1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37FAD4A4-798E-4FD3-8605-2F64CF87BDF8}" type="presOf" srcId="{251A6CF7-F073-48F8-9907-2F09B280EB84}" destId="{E022EF6B-CFF5-4F11-8D9E-BF3B2E0B4C6C}" srcOrd="1" destOrd="0" presId="urn:microsoft.com/office/officeart/2005/8/layout/hProcess10#1"/>
    <dgm:cxn modelId="{6CFB2AB4-8393-4D6B-B1A1-2C264E347F8D}" type="presOf" srcId="{E5BB5C2A-1AC5-4AE9-BA4D-5FDCEA88FC79}" destId="{ABFE0E57-F395-4DE5-94E1-5C956F356B88}" srcOrd="0" destOrd="0" presId="urn:microsoft.com/office/officeart/2005/8/layout/hProcess10#1"/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C475E25D-695F-4155-8D5F-700C64121404}" type="presOf" srcId="{F4FF6E25-E4BF-4A3A-A478-8ED374956B92}" destId="{9834F6CD-5280-484F-B60E-1E213A8C49AF}" srcOrd="0" destOrd="0" presId="urn:microsoft.com/office/officeart/2005/8/layout/hProcess10#1"/>
    <dgm:cxn modelId="{88590984-A32C-4305-B21D-0723A2E445F9}" type="presOf" srcId="{DEBA2456-0114-419B-8831-1598B85B7E6C}" destId="{3DC81AB5-6223-4D26-B903-7D6E2F663A3B}" srcOrd="0" destOrd="0" presId="urn:microsoft.com/office/officeart/2005/8/layout/hProcess10#1"/>
    <dgm:cxn modelId="{8EFDB210-EB1C-447F-ACCF-91EA6C5AD16C}" type="presOf" srcId="{6140B04B-B64C-4385-A943-620D62003DBA}" destId="{7D88BC18-F59C-422E-B048-3ABD1D0E1F14}" srcOrd="0" destOrd="0" presId="urn:microsoft.com/office/officeart/2005/8/layout/hProcess10#1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BC94DE20-2C19-45DD-88FB-7D0EF3ED2503}" type="presOf" srcId="{D82D1D83-284C-44DD-9EFD-ECE38BA4CE5A}" destId="{CC8A2AE1-A7D0-4B30-90F8-E9C2A3DD82FF}" srcOrd="0" destOrd="0" presId="urn:microsoft.com/office/officeart/2005/8/layout/hProcess10#1"/>
    <dgm:cxn modelId="{5F03B18E-659E-44AB-86DF-8CF62E4868A8}" type="presOf" srcId="{251A6CF7-F073-48F8-9907-2F09B280EB84}" destId="{C1EE5767-966F-40CA-82D8-9FD446AD3513}" srcOrd="0" destOrd="0" presId="urn:microsoft.com/office/officeart/2005/8/layout/hProcess10#1"/>
    <dgm:cxn modelId="{26B44E1C-992B-449E-A5F3-8168ED62989A}" type="presParOf" srcId="{CC8A2AE1-A7D0-4B30-90F8-E9C2A3DD82FF}" destId="{3FF2D7AC-1439-4634-8741-DF82FA267305}" srcOrd="0" destOrd="0" presId="urn:microsoft.com/office/officeart/2005/8/layout/hProcess10#1"/>
    <dgm:cxn modelId="{6F10B37D-B22C-4723-9E3C-F467D2862495}" type="presParOf" srcId="{3FF2D7AC-1439-4634-8741-DF82FA267305}" destId="{557DC1F0-74B2-480B-9AA7-C94AF2937C30}" srcOrd="0" destOrd="0" presId="urn:microsoft.com/office/officeart/2005/8/layout/hProcess10#1"/>
    <dgm:cxn modelId="{083E47F3-F224-4CB0-B8C2-6519A6BA31CB}" type="presParOf" srcId="{3FF2D7AC-1439-4634-8741-DF82FA267305}" destId="{9834F6CD-5280-484F-B60E-1E213A8C49AF}" srcOrd="1" destOrd="0" presId="urn:microsoft.com/office/officeart/2005/8/layout/hProcess10#1"/>
    <dgm:cxn modelId="{F00FA713-9202-4EB3-BE4D-08BFF6F8EDFC}" type="presParOf" srcId="{CC8A2AE1-A7D0-4B30-90F8-E9C2A3DD82FF}" destId="{C1EE5767-966F-40CA-82D8-9FD446AD3513}" srcOrd="1" destOrd="0" presId="urn:microsoft.com/office/officeart/2005/8/layout/hProcess10#1"/>
    <dgm:cxn modelId="{E4386B41-95AE-4BD8-A188-30F8B9DC7AA6}" type="presParOf" srcId="{C1EE5767-966F-40CA-82D8-9FD446AD3513}" destId="{E022EF6B-CFF5-4F11-8D9E-BF3B2E0B4C6C}" srcOrd="0" destOrd="0" presId="urn:microsoft.com/office/officeart/2005/8/layout/hProcess10#1"/>
    <dgm:cxn modelId="{301F0B92-D8BB-48AA-A473-A7C85394F19F}" type="presParOf" srcId="{CC8A2AE1-A7D0-4B30-90F8-E9C2A3DD82FF}" destId="{865F35DD-F702-4973-917E-886CA09B0D49}" srcOrd="2" destOrd="0" presId="urn:microsoft.com/office/officeart/2005/8/layout/hProcess10#1"/>
    <dgm:cxn modelId="{848DA61A-720A-4C3B-8053-96967DB0624D}" type="presParOf" srcId="{865F35DD-F702-4973-917E-886CA09B0D49}" destId="{5E5A3162-D62F-41D7-8F91-6DFCB1A86A9C}" srcOrd="0" destOrd="0" presId="urn:microsoft.com/office/officeart/2005/8/layout/hProcess10#1"/>
    <dgm:cxn modelId="{8B42D44A-AE70-45EA-A783-0758BAD6D4B9}" type="presParOf" srcId="{865F35DD-F702-4973-917E-886CA09B0D49}" destId="{ABFE0E57-F395-4DE5-94E1-5C956F356B88}" srcOrd="1" destOrd="0" presId="urn:microsoft.com/office/officeart/2005/8/layout/hProcess10#1"/>
    <dgm:cxn modelId="{78782A60-8E3B-4821-A862-921FE9BD510A}" type="presParOf" srcId="{CC8A2AE1-A7D0-4B30-90F8-E9C2A3DD82FF}" destId="{7D88BC18-F59C-422E-B048-3ABD1D0E1F14}" srcOrd="3" destOrd="0" presId="urn:microsoft.com/office/officeart/2005/8/layout/hProcess10#1"/>
    <dgm:cxn modelId="{D8093DAA-C8C8-46C7-92ED-E964B04B9EE1}" type="presParOf" srcId="{7D88BC18-F59C-422E-B048-3ABD1D0E1F14}" destId="{32A28748-492C-4001-B321-97D410D8AEA7}" srcOrd="0" destOrd="0" presId="urn:microsoft.com/office/officeart/2005/8/layout/hProcess10#1"/>
    <dgm:cxn modelId="{6D4F0B39-18AE-4685-BCAF-1E41CE101B5B}" type="presParOf" srcId="{CC8A2AE1-A7D0-4B30-90F8-E9C2A3DD82FF}" destId="{3D4C0E6D-05D0-49B3-9250-CD6B4E5189F6}" srcOrd="4" destOrd="0" presId="urn:microsoft.com/office/officeart/2005/8/layout/hProcess10#1"/>
    <dgm:cxn modelId="{78D71CCD-0342-48E8-93DF-2C07E8068FF2}" type="presParOf" srcId="{3D4C0E6D-05D0-49B3-9250-CD6B4E5189F6}" destId="{4D90948A-8E04-4233-ADF7-1E90F212F452}" srcOrd="0" destOrd="0" presId="urn:microsoft.com/office/officeart/2005/8/layout/hProcess10#1"/>
    <dgm:cxn modelId="{C0C3A92D-122E-4AE2-99F4-1CDE4658DEB0}" type="presParOf" srcId="{3D4C0E6D-05D0-49B3-9250-CD6B4E5189F6}" destId="{3DC81AB5-6223-4D26-B903-7D6E2F663A3B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B24A39-0176-4876-9493-4B50883597B5}" type="doc">
      <dgm:prSet loTypeId="urn:microsoft.com/office/officeart/2005/8/layout/radial4" loCatId="relationship" qsTypeId="urn:microsoft.com/office/officeart/2005/8/quickstyle/simple3" qsCatId="simple" csTypeId="urn:microsoft.com/office/officeart/2005/8/colors/colorful1#3" csCatId="colorful" phldr="1"/>
      <dgm:spPr/>
      <dgm:t>
        <a:bodyPr/>
        <a:lstStyle/>
        <a:p>
          <a:endParaRPr lang="id-ID"/>
        </a:p>
      </dgm:t>
    </dgm:pt>
    <dgm:pt modelId="{40B393E0-3613-44B5-A5E5-57F9A8C49D51}">
      <dgm:prSet phldrT="[Text]"/>
      <dgm:spPr/>
      <dgm:t>
        <a:bodyPr/>
        <a:lstStyle/>
        <a:p>
          <a:r>
            <a:rPr lang="en-US" dirty="0" smtClean="0"/>
            <a:t>Data Mining</a:t>
          </a:r>
          <a:endParaRPr lang="id-ID" dirty="0"/>
        </a:p>
      </dgm:t>
    </dgm:pt>
    <dgm:pt modelId="{292647F9-9C01-4E1F-B7D3-64DB01D5540A}" type="parTrans" cxnId="{98F6CC7D-B76E-4604-A25C-12CC05D10F28}">
      <dgm:prSet/>
      <dgm:spPr/>
      <dgm:t>
        <a:bodyPr/>
        <a:lstStyle/>
        <a:p>
          <a:endParaRPr lang="id-ID"/>
        </a:p>
      </dgm:t>
    </dgm:pt>
    <dgm:pt modelId="{34DC68BA-A21B-4F9C-8FF1-440E3AD38B9A}" type="sibTrans" cxnId="{98F6CC7D-B76E-4604-A25C-12CC05D10F28}">
      <dgm:prSet/>
      <dgm:spPr/>
      <dgm:t>
        <a:bodyPr/>
        <a:lstStyle/>
        <a:p>
          <a:endParaRPr lang="id-ID"/>
        </a:p>
      </dgm:t>
    </dgm:pt>
    <dgm:pt modelId="{4455E332-4BFF-440E-81BB-8FB03C615FD1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id-ID" dirty="0"/>
        </a:p>
      </dgm:t>
    </dgm:pt>
    <dgm:pt modelId="{3846071A-15FA-4B7A-8E46-9E44D865C858}" type="parTrans" cxnId="{6F1563FD-6205-4361-9717-6F7C3866DF9B}">
      <dgm:prSet/>
      <dgm:spPr/>
      <dgm:t>
        <a:bodyPr/>
        <a:lstStyle/>
        <a:p>
          <a:endParaRPr lang="id-ID"/>
        </a:p>
      </dgm:t>
    </dgm:pt>
    <dgm:pt modelId="{9AC0D05C-DBD5-4E10-8B42-FCFBB355FBD6}" type="sibTrans" cxnId="{6F1563FD-6205-4361-9717-6F7C3866DF9B}">
      <dgm:prSet/>
      <dgm:spPr/>
      <dgm:t>
        <a:bodyPr/>
        <a:lstStyle/>
        <a:p>
          <a:endParaRPr lang="id-ID"/>
        </a:p>
      </dgm:t>
    </dgm:pt>
    <dgm:pt modelId="{F6B98948-FF4B-480D-B68D-9FE668BE06A8}">
      <dgm:prSet phldrT="[Text]"/>
      <dgm:spPr/>
      <dgm:t>
        <a:bodyPr/>
        <a:lstStyle/>
        <a:p>
          <a:r>
            <a:rPr lang="en-US" dirty="0" smtClean="0"/>
            <a:t>Pattern Recognition</a:t>
          </a:r>
          <a:endParaRPr lang="id-ID" dirty="0"/>
        </a:p>
      </dgm:t>
    </dgm:pt>
    <dgm:pt modelId="{30B7012A-534C-4B7C-B56E-244F8C8D60FE}" type="parTrans" cxnId="{5BA637B6-7E07-425F-BC03-0B4A631324E1}">
      <dgm:prSet/>
      <dgm:spPr/>
      <dgm:t>
        <a:bodyPr/>
        <a:lstStyle/>
        <a:p>
          <a:endParaRPr lang="id-ID"/>
        </a:p>
      </dgm:t>
    </dgm:pt>
    <dgm:pt modelId="{37E13D3B-FB31-4E6C-B138-AC18EB455D42}" type="sibTrans" cxnId="{5BA637B6-7E07-425F-BC03-0B4A631324E1}">
      <dgm:prSet/>
      <dgm:spPr/>
      <dgm:t>
        <a:bodyPr/>
        <a:lstStyle/>
        <a:p>
          <a:endParaRPr lang="id-ID"/>
        </a:p>
      </dgm:t>
    </dgm:pt>
    <dgm:pt modelId="{BE090A20-1AD7-473F-84B8-AD3E8018112F}">
      <dgm:prSet phldrT="[Text]"/>
      <dgm:spPr/>
      <dgm:t>
        <a:bodyPr/>
        <a:lstStyle/>
        <a:p>
          <a:r>
            <a:rPr lang="en-US" dirty="0" smtClean="0"/>
            <a:t>Statistics</a:t>
          </a:r>
          <a:endParaRPr lang="id-ID" dirty="0"/>
        </a:p>
      </dgm:t>
    </dgm:pt>
    <dgm:pt modelId="{D3DFCC87-B5DA-4A78-BA2E-8A85AF368A58}" type="parTrans" cxnId="{194EA226-6B1E-4A25-8128-BE2DA2D007F1}">
      <dgm:prSet/>
      <dgm:spPr/>
      <dgm:t>
        <a:bodyPr/>
        <a:lstStyle/>
        <a:p>
          <a:endParaRPr lang="id-ID"/>
        </a:p>
      </dgm:t>
    </dgm:pt>
    <dgm:pt modelId="{57A94D28-29B2-4D17-9500-B2F8F3219C01}" type="sibTrans" cxnId="{194EA226-6B1E-4A25-8128-BE2DA2D007F1}">
      <dgm:prSet/>
      <dgm:spPr/>
      <dgm:t>
        <a:bodyPr/>
        <a:lstStyle/>
        <a:p>
          <a:endParaRPr lang="id-ID"/>
        </a:p>
      </dgm:t>
    </dgm:pt>
    <dgm:pt modelId="{70B6F7BD-8A07-4AA4-A70D-DCC361590F82}">
      <dgm:prSet phldrT="[Text]"/>
      <dgm:spPr/>
      <dgm:t>
        <a:bodyPr/>
        <a:lstStyle/>
        <a:p>
          <a:r>
            <a:rPr lang="en-US" dirty="0" smtClean="0"/>
            <a:t>Computing Algorithms</a:t>
          </a:r>
          <a:endParaRPr lang="id-ID" dirty="0"/>
        </a:p>
      </dgm:t>
    </dgm:pt>
    <dgm:pt modelId="{DFE77454-DF4F-4C04-A2E3-93D37E5CB7D7}" type="parTrans" cxnId="{DD3FB65C-87AD-49C6-BB3F-1F0740DBEDF1}">
      <dgm:prSet/>
      <dgm:spPr/>
      <dgm:t>
        <a:bodyPr/>
        <a:lstStyle/>
        <a:p>
          <a:endParaRPr lang="id-ID"/>
        </a:p>
      </dgm:t>
    </dgm:pt>
    <dgm:pt modelId="{CAD232FE-F562-4E01-93DF-98F20C7D9A25}" type="sibTrans" cxnId="{DD3FB65C-87AD-49C6-BB3F-1F0740DBEDF1}">
      <dgm:prSet/>
      <dgm:spPr/>
      <dgm:t>
        <a:bodyPr/>
        <a:lstStyle/>
        <a:p>
          <a:endParaRPr lang="id-ID"/>
        </a:p>
      </dgm:t>
    </dgm:pt>
    <dgm:pt modelId="{079A136C-363C-47F4-BF1A-4DD9D377FD52}">
      <dgm:prSet phldrT="[Text]"/>
      <dgm:spPr/>
      <dgm:t>
        <a:bodyPr/>
        <a:lstStyle/>
        <a:p>
          <a:r>
            <a:rPr lang="en-US" dirty="0" smtClean="0"/>
            <a:t>Database Technology</a:t>
          </a:r>
          <a:endParaRPr lang="id-ID" dirty="0"/>
        </a:p>
      </dgm:t>
    </dgm:pt>
    <dgm:pt modelId="{8A8CB69C-84EF-4C55-8450-5185CD9A0A38}" type="parTrans" cxnId="{8DCB0741-E804-4436-BC63-E3AC9E52B211}">
      <dgm:prSet/>
      <dgm:spPr/>
      <dgm:t>
        <a:bodyPr/>
        <a:lstStyle/>
        <a:p>
          <a:endParaRPr lang="id-ID"/>
        </a:p>
      </dgm:t>
    </dgm:pt>
    <dgm:pt modelId="{14F231E4-9FEF-4DF6-B526-5F150B5E62EC}" type="sibTrans" cxnId="{8DCB0741-E804-4436-BC63-E3AC9E52B211}">
      <dgm:prSet/>
      <dgm:spPr/>
      <dgm:t>
        <a:bodyPr/>
        <a:lstStyle/>
        <a:p>
          <a:endParaRPr lang="id-ID"/>
        </a:p>
      </dgm:t>
    </dgm:pt>
    <dgm:pt modelId="{5C025130-33F3-49E9-BC98-6CC399832BA8}">
      <dgm:prSet phldrT="[Text]"/>
      <dgm:spPr/>
      <dgm:t>
        <a:bodyPr/>
        <a:lstStyle/>
        <a:p>
          <a:r>
            <a:rPr lang="en-US" dirty="0" smtClean="0"/>
            <a:t>High Performance Computing</a:t>
          </a:r>
          <a:endParaRPr lang="id-ID" dirty="0"/>
        </a:p>
      </dgm:t>
    </dgm:pt>
    <dgm:pt modelId="{820CB5EB-44F0-42EB-B18A-69F0E1E51A01}" type="parTrans" cxnId="{9E41388E-131C-4C92-A354-590C95D4B698}">
      <dgm:prSet/>
      <dgm:spPr/>
      <dgm:t>
        <a:bodyPr/>
        <a:lstStyle/>
        <a:p>
          <a:endParaRPr lang="id-ID"/>
        </a:p>
      </dgm:t>
    </dgm:pt>
    <dgm:pt modelId="{4E145FA5-B56B-40DD-820A-E7BCAAB78017}" type="sibTrans" cxnId="{9E41388E-131C-4C92-A354-590C95D4B698}">
      <dgm:prSet/>
      <dgm:spPr/>
      <dgm:t>
        <a:bodyPr/>
        <a:lstStyle/>
        <a:p>
          <a:endParaRPr lang="id-ID"/>
        </a:p>
      </dgm:t>
    </dgm:pt>
    <dgm:pt modelId="{AB39ABE4-B5F8-4B54-8A66-C2CAB9746111}" type="pres">
      <dgm:prSet presAssocID="{F3B24A39-0176-4876-9493-4B50883597B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3B04F820-6F7D-48DF-BACD-CC5C51BF7F8F}" type="pres">
      <dgm:prSet presAssocID="{40B393E0-3613-44B5-A5E5-57F9A8C49D51}" presName="centerShape" presStyleLbl="node0" presStyleIdx="0" presStyleCnt="1"/>
      <dgm:spPr/>
      <dgm:t>
        <a:bodyPr/>
        <a:lstStyle/>
        <a:p>
          <a:endParaRPr lang="id-ID"/>
        </a:p>
      </dgm:t>
    </dgm:pt>
    <dgm:pt modelId="{56C3B945-0285-4571-8E00-2AAD4320EF5C}" type="pres">
      <dgm:prSet presAssocID="{3846071A-15FA-4B7A-8E46-9E44D865C858}" presName="parTrans" presStyleLbl="bgSibTrans2D1" presStyleIdx="0" presStyleCnt="6"/>
      <dgm:spPr/>
      <dgm:t>
        <a:bodyPr/>
        <a:lstStyle/>
        <a:p>
          <a:endParaRPr lang="id-ID"/>
        </a:p>
      </dgm:t>
    </dgm:pt>
    <dgm:pt modelId="{3570FDA3-30F4-491B-A602-5F7C7164E496}" type="pres">
      <dgm:prSet presAssocID="{4455E332-4BFF-440E-81BB-8FB03C615FD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57B6AE2-1CFB-4BEE-AAE0-DCD3ED0F6AA2}" type="pres">
      <dgm:prSet presAssocID="{30B7012A-534C-4B7C-B56E-244F8C8D60FE}" presName="parTrans" presStyleLbl="bgSibTrans2D1" presStyleIdx="1" presStyleCnt="6"/>
      <dgm:spPr/>
      <dgm:t>
        <a:bodyPr/>
        <a:lstStyle/>
        <a:p>
          <a:endParaRPr lang="id-ID"/>
        </a:p>
      </dgm:t>
    </dgm:pt>
    <dgm:pt modelId="{F61EE86C-3DA3-4E41-9487-03CA279AA779}" type="pres">
      <dgm:prSet presAssocID="{F6B98948-FF4B-480D-B68D-9FE668BE06A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01407CB-5518-4B4C-9810-9625DD9E8B5D}" type="pres">
      <dgm:prSet presAssocID="{D3DFCC87-B5DA-4A78-BA2E-8A85AF368A58}" presName="parTrans" presStyleLbl="bgSibTrans2D1" presStyleIdx="2" presStyleCnt="6"/>
      <dgm:spPr/>
      <dgm:t>
        <a:bodyPr/>
        <a:lstStyle/>
        <a:p>
          <a:endParaRPr lang="id-ID"/>
        </a:p>
      </dgm:t>
    </dgm:pt>
    <dgm:pt modelId="{9BBA6376-612F-4976-B38D-6819EF15F966}" type="pres">
      <dgm:prSet presAssocID="{BE090A20-1AD7-473F-84B8-AD3E801811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BEEF6B4-F273-46CA-A621-CFA42B986C37}" type="pres">
      <dgm:prSet presAssocID="{DFE77454-DF4F-4C04-A2E3-93D37E5CB7D7}" presName="parTrans" presStyleLbl="bgSibTrans2D1" presStyleIdx="3" presStyleCnt="6"/>
      <dgm:spPr/>
      <dgm:t>
        <a:bodyPr/>
        <a:lstStyle/>
        <a:p>
          <a:endParaRPr lang="id-ID"/>
        </a:p>
      </dgm:t>
    </dgm:pt>
    <dgm:pt modelId="{DC7277EA-701B-44E4-AD0E-821F83F6CBA5}" type="pres">
      <dgm:prSet presAssocID="{70B6F7BD-8A07-4AA4-A70D-DCC361590F8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787219D-2AC1-44EC-B186-194EDE435AF0}" type="pres">
      <dgm:prSet presAssocID="{8A8CB69C-84EF-4C55-8450-5185CD9A0A38}" presName="parTrans" presStyleLbl="bgSibTrans2D1" presStyleIdx="4" presStyleCnt="6"/>
      <dgm:spPr/>
      <dgm:t>
        <a:bodyPr/>
        <a:lstStyle/>
        <a:p>
          <a:endParaRPr lang="id-ID"/>
        </a:p>
      </dgm:t>
    </dgm:pt>
    <dgm:pt modelId="{52AF257B-7483-400F-88E8-38DEEF7AAD96}" type="pres">
      <dgm:prSet presAssocID="{079A136C-363C-47F4-BF1A-4DD9D377FD5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06C9849-515C-4A89-9661-74CA2806E87B}" type="pres">
      <dgm:prSet presAssocID="{820CB5EB-44F0-42EB-B18A-69F0E1E51A01}" presName="parTrans" presStyleLbl="bgSibTrans2D1" presStyleIdx="5" presStyleCnt="6"/>
      <dgm:spPr/>
      <dgm:t>
        <a:bodyPr/>
        <a:lstStyle/>
        <a:p>
          <a:endParaRPr lang="id-ID"/>
        </a:p>
      </dgm:t>
    </dgm:pt>
    <dgm:pt modelId="{564058A2-8D3E-40E3-A3BA-21D0ECA53862}" type="pres">
      <dgm:prSet presAssocID="{5C025130-33F3-49E9-BC98-6CC399832BA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ED1F8D2-4AEE-4AC9-8B52-0E37F0E3970B}" type="presOf" srcId="{30B7012A-534C-4B7C-B56E-244F8C8D60FE}" destId="{D57B6AE2-1CFB-4BEE-AAE0-DCD3ED0F6AA2}" srcOrd="0" destOrd="0" presId="urn:microsoft.com/office/officeart/2005/8/layout/radial4"/>
    <dgm:cxn modelId="{98F6CC7D-B76E-4604-A25C-12CC05D10F28}" srcId="{F3B24A39-0176-4876-9493-4B50883597B5}" destId="{40B393E0-3613-44B5-A5E5-57F9A8C49D51}" srcOrd="0" destOrd="0" parTransId="{292647F9-9C01-4E1F-B7D3-64DB01D5540A}" sibTransId="{34DC68BA-A21B-4F9C-8FF1-440E3AD38B9A}"/>
    <dgm:cxn modelId="{5463170B-B464-42BB-872E-BE8FB16FC5DC}" type="presOf" srcId="{BE090A20-1AD7-473F-84B8-AD3E8018112F}" destId="{9BBA6376-612F-4976-B38D-6819EF15F966}" srcOrd="0" destOrd="0" presId="urn:microsoft.com/office/officeart/2005/8/layout/radial4"/>
    <dgm:cxn modelId="{5A9D92E1-E67D-4A62-BB09-C097984B83B8}" type="presOf" srcId="{8A8CB69C-84EF-4C55-8450-5185CD9A0A38}" destId="{8787219D-2AC1-44EC-B186-194EDE435AF0}" srcOrd="0" destOrd="0" presId="urn:microsoft.com/office/officeart/2005/8/layout/radial4"/>
    <dgm:cxn modelId="{84E576B3-771A-4137-B2D1-1791227EC93B}" type="presOf" srcId="{F3B24A39-0176-4876-9493-4B50883597B5}" destId="{AB39ABE4-B5F8-4B54-8A66-C2CAB9746111}" srcOrd="0" destOrd="0" presId="urn:microsoft.com/office/officeart/2005/8/layout/radial4"/>
    <dgm:cxn modelId="{957AEF0A-F95C-4118-BA16-4829A3DCBA5E}" type="presOf" srcId="{40B393E0-3613-44B5-A5E5-57F9A8C49D51}" destId="{3B04F820-6F7D-48DF-BACD-CC5C51BF7F8F}" srcOrd="0" destOrd="0" presId="urn:microsoft.com/office/officeart/2005/8/layout/radial4"/>
    <dgm:cxn modelId="{5BA637B6-7E07-425F-BC03-0B4A631324E1}" srcId="{40B393E0-3613-44B5-A5E5-57F9A8C49D51}" destId="{F6B98948-FF4B-480D-B68D-9FE668BE06A8}" srcOrd="1" destOrd="0" parTransId="{30B7012A-534C-4B7C-B56E-244F8C8D60FE}" sibTransId="{37E13D3B-FB31-4E6C-B138-AC18EB455D42}"/>
    <dgm:cxn modelId="{92FEA77D-E7C7-4960-B644-312DB0973017}" type="presOf" srcId="{D3DFCC87-B5DA-4A78-BA2E-8A85AF368A58}" destId="{D01407CB-5518-4B4C-9810-9625DD9E8B5D}" srcOrd="0" destOrd="0" presId="urn:microsoft.com/office/officeart/2005/8/layout/radial4"/>
    <dgm:cxn modelId="{3F5C70F6-6532-4061-A463-54DE983F0823}" type="presOf" srcId="{079A136C-363C-47F4-BF1A-4DD9D377FD52}" destId="{52AF257B-7483-400F-88E8-38DEEF7AAD96}" srcOrd="0" destOrd="0" presId="urn:microsoft.com/office/officeart/2005/8/layout/radial4"/>
    <dgm:cxn modelId="{9E41388E-131C-4C92-A354-590C95D4B698}" srcId="{40B393E0-3613-44B5-A5E5-57F9A8C49D51}" destId="{5C025130-33F3-49E9-BC98-6CC399832BA8}" srcOrd="5" destOrd="0" parTransId="{820CB5EB-44F0-42EB-B18A-69F0E1E51A01}" sibTransId="{4E145FA5-B56B-40DD-820A-E7BCAAB78017}"/>
    <dgm:cxn modelId="{194EA226-6B1E-4A25-8128-BE2DA2D007F1}" srcId="{40B393E0-3613-44B5-A5E5-57F9A8C49D51}" destId="{BE090A20-1AD7-473F-84B8-AD3E8018112F}" srcOrd="2" destOrd="0" parTransId="{D3DFCC87-B5DA-4A78-BA2E-8A85AF368A58}" sibTransId="{57A94D28-29B2-4D17-9500-B2F8F3219C01}"/>
    <dgm:cxn modelId="{553C8CED-CDD1-4CC3-B9B5-8E2044D91756}" type="presOf" srcId="{3846071A-15FA-4B7A-8E46-9E44D865C858}" destId="{56C3B945-0285-4571-8E00-2AAD4320EF5C}" srcOrd="0" destOrd="0" presId="urn:microsoft.com/office/officeart/2005/8/layout/radial4"/>
    <dgm:cxn modelId="{8DCB0741-E804-4436-BC63-E3AC9E52B211}" srcId="{40B393E0-3613-44B5-A5E5-57F9A8C49D51}" destId="{079A136C-363C-47F4-BF1A-4DD9D377FD52}" srcOrd="4" destOrd="0" parTransId="{8A8CB69C-84EF-4C55-8450-5185CD9A0A38}" sibTransId="{14F231E4-9FEF-4DF6-B526-5F150B5E62EC}"/>
    <dgm:cxn modelId="{95EA8ACA-6B88-4FF6-8398-74E002708B2D}" type="presOf" srcId="{4455E332-4BFF-440E-81BB-8FB03C615FD1}" destId="{3570FDA3-30F4-491B-A602-5F7C7164E496}" srcOrd="0" destOrd="0" presId="urn:microsoft.com/office/officeart/2005/8/layout/radial4"/>
    <dgm:cxn modelId="{41DD71BC-2E38-4457-9E03-6FFDE4046046}" type="presOf" srcId="{DFE77454-DF4F-4C04-A2E3-93D37E5CB7D7}" destId="{9BEEF6B4-F273-46CA-A621-CFA42B986C37}" srcOrd="0" destOrd="0" presId="urn:microsoft.com/office/officeart/2005/8/layout/radial4"/>
    <dgm:cxn modelId="{DD3FB65C-87AD-49C6-BB3F-1F0740DBEDF1}" srcId="{40B393E0-3613-44B5-A5E5-57F9A8C49D51}" destId="{70B6F7BD-8A07-4AA4-A70D-DCC361590F82}" srcOrd="3" destOrd="0" parTransId="{DFE77454-DF4F-4C04-A2E3-93D37E5CB7D7}" sibTransId="{CAD232FE-F562-4E01-93DF-98F20C7D9A25}"/>
    <dgm:cxn modelId="{2CF76138-73C9-48A4-A8E8-0BBC2EDC69EA}" type="presOf" srcId="{820CB5EB-44F0-42EB-B18A-69F0E1E51A01}" destId="{006C9849-515C-4A89-9661-74CA2806E87B}" srcOrd="0" destOrd="0" presId="urn:microsoft.com/office/officeart/2005/8/layout/radial4"/>
    <dgm:cxn modelId="{0F0F2745-0D8F-4F00-B500-140CB654D611}" type="presOf" srcId="{5C025130-33F3-49E9-BC98-6CC399832BA8}" destId="{564058A2-8D3E-40E3-A3BA-21D0ECA53862}" srcOrd="0" destOrd="0" presId="urn:microsoft.com/office/officeart/2005/8/layout/radial4"/>
    <dgm:cxn modelId="{526B1197-FDD1-4E2F-817C-B6252BF7E875}" type="presOf" srcId="{F6B98948-FF4B-480D-B68D-9FE668BE06A8}" destId="{F61EE86C-3DA3-4E41-9487-03CA279AA779}" srcOrd="0" destOrd="0" presId="urn:microsoft.com/office/officeart/2005/8/layout/radial4"/>
    <dgm:cxn modelId="{27A5446A-C2A3-46FA-8705-A49A97E8B2CE}" type="presOf" srcId="{70B6F7BD-8A07-4AA4-A70D-DCC361590F82}" destId="{DC7277EA-701B-44E4-AD0E-821F83F6CBA5}" srcOrd="0" destOrd="0" presId="urn:microsoft.com/office/officeart/2005/8/layout/radial4"/>
    <dgm:cxn modelId="{6F1563FD-6205-4361-9717-6F7C3866DF9B}" srcId="{40B393E0-3613-44B5-A5E5-57F9A8C49D51}" destId="{4455E332-4BFF-440E-81BB-8FB03C615FD1}" srcOrd="0" destOrd="0" parTransId="{3846071A-15FA-4B7A-8E46-9E44D865C858}" sibTransId="{9AC0D05C-DBD5-4E10-8B42-FCFBB355FBD6}"/>
    <dgm:cxn modelId="{0F1DD418-5CDE-443D-B1CB-D50A171368DD}" type="presParOf" srcId="{AB39ABE4-B5F8-4B54-8A66-C2CAB9746111}" destId="{3B04F820-6F7D-48DF-BACD-CC5C51BF7F8F}" srcOrd="0" destOrd="0" presId="urn:microsoft.com/office/officeart/2005/8/layout/radial4"/>
    <dgm:cxn modelId="{E9CDA2F1-30DE-43E4-B7C7-A5B0B89F40BF}" type="presParOf" srcId="{AB39ABE4-B5F8-4B54-8A66-C2CAB9746111}" destId="{56C3B945-0285-4571-8E00-2AAD4320EF5C}" srcOrd="1" destOrd="0" presId="urn:microsoft.com/office/officeart/2005/8/layout/radial4"/>
    <dgm:cxn modelId="{61FAC461-1917-4DDF-9342-4FE97701A114}" type="presParOf" srcId="{AB39ABE4-B5F8-4B54-8A66-C2CAB9746111}" destId="{3570FDA3-30F4-491B-A602-5F7C7164E496}" srcOrd="2" destOrd="0" presId="urn:microsoft.com/office/officeart/2005/8/layout/radial4"/>
    <dgm:cxn modelId="{0D438CF7-0903-49D2-8DE2-74D53CC81BD8}" type="presParOf" srcId="{AB39ABE4-B5F8-4B54-8A66-C2CAB9746111}" destId="{D57B6AE2-1CFB-4BEE-AAE0-DCD3ED0F6AA2}" srcOrd="3" destOrd="0" presId="urn:microsoft.com/office/officeart/2005/8/layout/radial4"/>
    <dgm:cxn modelId="{98641B28-4103-4E44-AFAB-23C8175FF488}" type="presParOf" srcId="{AB39ABE4-B5F8-4B54-8A66-C2CAB9746111}" destId="{F61EE86C-3DA3-4E41-9487-03CA279AA779}" srcOrd="4" destOrd="0" presId="urn:microsoft.com/office/officeart/2005/8/layout/radial4"/>
    <dgm:cxn modelId="{E03064F0-33CD-45FA-AF9C-A942BEE12A6C}" type="presParOf" srcId="{AB39ABE4-B5F8-4B54-8A66-C2CAB9746111}" destId="{D01407CB-5518-4B4C-9810-9625DD9E8B5D}" srcOrd="5" destOrd="0" presId="urn:microsoft.com/office/officeart/2005/8/layout/radial4"/>
    <dgm:cxn modelId="{86EE1CF9-E0FB-4E33-961A-C27ACAA5F1B9}" type="presParOf" srcId="{AB39ABE4-B5F8-4B54-8A66-C2CAB9746111}" destId="{9BBA6376-612F-4976-B38D-6819EF15F966}" srcOrd="6" destOrd="0" presId="urn:microsoft.com/office/officeart/2005/8/layout/radial4"/>
    <dgm:cxn modelId="{F2F3071B-CCB0-44C9-A072-9BFF7F5D11DA}" type="presParOf" srcId="{AB39ABE4-B5F8-4B54-8A66-C2CAB9746111}" destId="{9BEEF6B4-F273-46CA-A621-CFA42B986C37}" srcOrd="7" destOrd="0" presId="urn:microsoft.com/office/officeart/2005/8/layout/radial4"/>
    <dgm:cxn modelId="{7DBB98DA-6203-447D-BAA6-B4DC50B03909}" type="presParOf" srcId="{AB39ABE4-B5F8-4B54-8A66-C2CAB9746111}" destId="{DC7277EA-701B-44E4-AD0E-821F83F6CBA5}" srcOrd="8" destOrd="0" presId="urn:microsoft.com/office/officeart/2005/8/layout/radial4"/>
    <dgm:cxn modelId="{77F8AE8B-43FF-4639-84F0-EF533A625800}" type="presParOf" srcId="{AB39ABE4-B5F8-4B54-8A66-C2CAB9746111}" destId="{8787219D-2AC1-44EC-B186-194EDE435AF0}" srcOrd="9" destOrd="0" presId="urn:microsoft.com/office/officeart/2005/8/layout/radial4"/>
    <dgm:cxn modelId="{A38C5995-41F1-44A0-9DF0-052C81750E8E}" type="presParOf" srcId="{AB39ABE4-B5F8-4B54-8A66-C2CAB9746111}" destId="{52AF257B-7483-400F-88E8-38DEEF7AAD96}" srcOrd="10" destOrd="0" presId="urn:microsoft.com/office/officeart/2005/8/layout/radial4"/>
    <dgm:cxn modelId="{7F8CFC1D-5A4D-448D-9D9A-B0CAE6877FDC}" type="presParOf" srcId="{AB39ABE4-B5F8-4B54-8A66-C2CAB9746111}" destId="{006C9849-515C-4A89-9661-74CA2806E87B}" srcOrd="11" destOrd="0" presId="urn:microsoft.com/office/officeart/2005/8/layout/radial4"/>
    <dgm:cxn modelId="{1087B269-3BE1-4E50-BE14-CD36B2B6CC27}" type="presParOf" srcId="{AB39ABE4-B5F8-4B54-8A66-C2CAB9746111}" destId="{564058A2-8D3E-40E3-A3BA-21D0ECA53862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A5CEDE-2746-4A21-8E59-3E9D484D95B5}" type="doc">
      <dgm:prSet loTypeId="urn:microsoft.com/office/officeart/2005/8/layout/cycle6" loCatId="cycle" qsTypeId="urn:microsoft.com/office/officeart/2005/8/quickstyle/simple3" qsCatId="simple" csTypeId="urn:microsoft.com/office/officeart/2005/8/colors/colorful1#4" csCatId="colorful" phldr="1"/>
      <dgm:spPr/>
      <dgm:t>
        <a:bodyPr/>
        <a:lstStyle/>
        <a:p>
          <a:endParaRPr lang="id-ID"/>
        </a:p>
      </dgm:t>
    </dgm:pt>
    <dgm:pt modelId="{9BD3979D-1D58-4B42-AB99-1FB45BF8E785}">
      <dgm:prSet phldrT="[Text]"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Estimasi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D8342A0-26AD-439E-9215-C9205FD7FE26}" type="par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343328AC-682D-4E1D-9D69-418D948A3BEC}" type="sib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C0031864-8468-4A00-A133-A36FA24C307B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Prediksi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0461DC3-B42A-4886-AC04-ADFD0AAE5179}" type="par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E267213-C640-4DAE-A928-AB69EB05E33C}" type="sib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98F46A6-7FC1-483D-8F1B-B6956003CFAA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Klasifikasi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EC4BB236-17F8-4F3D-90AB-EAE9C6AA46DB}" type="par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EC34444-9BE0-4477-AB40-C50DEF883443}" type="sib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7A2B2FC-6528-425C-BA35-4407A4DE30C1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4.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Klastering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0F671EFA-FA89-493B-A2A5-F6048256756B}" type="par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014263B0-2170-48FD-8B60-37DFA78344E8}" type="sib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501577E-2354-4A0C-919F-2E67C006A1E3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5.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Asosiasi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1AC000BD-241B-402E-A689-E9243D1FDC26}" type="par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9EC9775-F45A-44B1-8D1F-8159A68378D5}" type="sib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965120F9-7510-434E-AAE3-D04167ABA3BB}" type="pres">
      <dgm:prSet presAssocID="{ABA5CEDE-2746-4A21-8E59-3E9D484D95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6F4FA1C3-D2A0-4381-BDFE-288A25B936DA}" type="pres">
      <dgm:prSet presAssocID="{9BD3979D-1D58-4B42-AB99-1FB45BF8E785}" presName="node" presStyleLbl="node1" presStyleIdx="0" presStyleCnt="5" custScaleX="14808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575DF7-1EBE-4AA1-8D49-E60F8BEA2E05}" type="pres">
      <dgm:prSet presAssocID="{9BD3979D-1D58-4B42-AB99-1FB45BF8E785}" presName="spNode" presStyleCnt="0"/>
      <dgm:spPr/>
      <dgm:t>
        <a:bodyPr/>
        <a:lstStyle/>
        <a:p>
          <a:endParaRPr lang="en-US"/>
        </a:p>
      </dgm:t>
    </dgm:pt>
    <dgm:pt modelId="{1D91136C-911A-4D2F-BB5F-D79DECB50858}" type="pres">
      <dgm:prSet presAssocID="{343328AC-682D-4E1D-9D69-418D948A3BEC}" presName="sibTrans" presStyleLbl="sibTrans1D1" presStyleIdx="0" presStyleCnt="5"/>
      <dgm:spPr/>
      <dgm:t>
        <a:bodyPr/>
        <a:lstStyle/>
        <a:p>
          <a:endParaRPr lang="id-ID"/>
        </a:p>
      </dgm:t>
    </dgm:pt>
    <dgm:pt modelId="{40D7DDBF-AA28-4557-8BB8-C45A812C553E}" type="pres">
      <dgm:prSet presAssocID="{C0031864-8468-4A00-A133-A36FA24C307B}" presName="node" presStyleLbl="node1" presStyleIdx="1" presStyleCnt="5" custScaleX="148083" custRadScaleRad="107737" custRadScaleInc="3576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DB542D2-61F8-448E-9F65-A8DCA4615B45}" type="pres">
      <dgm:prSet presAssocID="{C0031864-8468-4A00-A133-A36FA24C307B}" presName="spNode" presStyleCnt="0"/>
      <dgm:spPr/>
      <dgm:t>
        <a:bodyPr/>
        <a:lstStyle/>
        <a:p>
          <a:endParaRPr lang="en-US"/>
        </a:p>
      </dgm:t>
    </dgm:pt>
    <dgm:pt modelId="{DD9BA5DB-6A48-475B-8CFF-14A8EC78B08C}" type="pres">
      <dgm:prSet presAssocID="{7E267213-C640-4DAE-A928-AB69EB05E33C}" presName="sibTrans" presStyleLbl="sibTrans1D1" presStyleIdx="1" presStyleCnt="5"/>
      <dgm:spPr/>
      <dgm:t>
        <a:bodyPr/>
        <a:lstStyle/>
        <a:p>
          <a:endParaRPr lang="id-ID"/>
        </a:p>
      </dgm:t>
    </dgm:pt>
    <dgm:pt modelId="{80C8888A-33EE-424E-90E3-61E52784F128}" type="pres">
      <dgm:prSet presAssocID="{798F46A6-7FC1-483D-8F1B-B6956003CFAA}" presName="node" presStyleLbl="node1" presStyleIdx="2" presStyleCnt="5" custScaleX="161966" custRadScaleRad="116981" custRadScaleInc="-4705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DF1AEA0-0F94-4A68-98BB-BB387A7BFE5C}" type="pres">
      <dgm:prSet presAssocID="{798F46A6-7FC1-483D-8F1B-B6956003CFAA}" presName="spNode" presStyleCnt="0"/>
      <dgm:spPr/>
      <dgm:t>
        <a:bodyPr/>
        <a:lstStyle/>
        <a:p>
          <a:endParaRPr lang="en-US"/>
        </a:p>
      </dgm:t>
    </dgm:pt>
    <dgm:pt modelId="{E22C771A-FB35-4D4F-B6F4-B7CB32147657}" type="pres">
      <dgm:prSet presAssocID="{4EC34444-9BE0-4477-AB40-C50DEF883443}" presName="sibTrans" presStyleLbl="sibTrans1D1" presStyleIdx="2" presStyleCnt="5"/>
      <dgm:spPr/>
      <dgm:t>
        <a:bodyPr/>
        <a:lstStyle/>
        <a:p>
          <a:endParaRPr lang="id-ID"/>
        </a:p>
      </dgm:t>
    </dgm:pt>
    <dgm:pt modelId="{68B06E50-C35E-4EF5-9EFB-005093727407}" type="pres">
      <dgm:prSet presAssocID="{47A2B2FC-6528-425C-BA35-4407A4DE30C1}" presName="node" presStyleLbl="node1" presStyleIdx="3" presStyleCnt="5" custScaleX="161966" custRadScaleRad="117719" custRadScaleInc="4843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56549AB-82C6-4D57-95B3-8AB97E5D2245}" type="pres">
      <dgm:prSet presAssocID="{47A2B2FC-6528-425C-BA35-4407A4DE30C1}" presName="spNode" presStyleCnt="0"/>
      <dgm:spPr/>
      <dgm:t>
        <a:bodyPr/>
        <a:lstStyle/>
        <a:p>
          <a:endParaRPr lang="en-US"/>
        </a:p>
      </dgm:t>
    </dgm:pt>
    <dgm:pt modelId="{1F0C0026-3CC9-4865-B0BC-FC7DBCF64595}" type="pres">
      <dgm:prSet presAssocID="{014263B0-2170-48FD-8B60-37DFA78344E8}" presName="sibTrans" presStyleLbl="sibTrans1D1" presStyleIdx="3" presStyleCnt="5"/>
      <dgm:spPr/>
      <dgm:t>
        <a:bodyPr/>
        <a:lstStyle/>
        <a:p>
          <a:endParaRPr lang="id-ID"/>
        </a:p>
      </dgm:t>
    </dgm:pt>
    <dgm:pt modelId="{FF950479-4B3B-486D-B2F7-C4FEA2528E10}" type="pres">
      <dgm:prSet presAssocID="{4501577E-2354-4A0C-919F-2E67C006A1E3}" presName="node" presStyleLbl="node1" presStyleIdx="4" presStyleCnt="5" custScaleX="148083" custRadScaleRad="107272" custRadScaleInc="-3364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F684757-582C-4583-AFE0-996875EB0AC4}" type="pres">
      <dgm:prSet presAssocID="{4501577E-2354-4A0C-919F-2E67C006A1E3}" presName="spNode" presStyleCnt="0"/>
      <dgm:spPr/>
      <dgm:t>
        <a:bodyPr/>
        <a:lstStyle/>
        <a:p>
          <a:endParaRPr lang="en-US"/>
        </a:p>
      </dgm:t>
    </dgm:pt>
    <dgm:pt modelId="{36CE7F71-26D8-44B3-B9B7-D07E00DC3575}" type="pres">
      <dgm:prSet presAssocID="{49EC9775-F45A-44B1-8D1F-8159A68378D5}" presName="sibTrans" presStyleLbl="sibTrans1D1" presStyleIdx="4" presStyleCnt="5"/>
      <dgm:spPr/>
      <dgm:t>
        <a:bodyPr/>
        <a:lstStyle/>
        <a:p>
          <a:endParaRPr lang="id-ID"/>
        </a:p>
      </dgm:t>
    </dgm:pt>
  </dgm:ptLst>
  <dgm:cxnLst>
    <dgm:cxn modelId="{629113E7-F3C3-46B9-8432-66A5A12DB887}" type="presOf" srcId="{014263B0-2170-48FD-8B60-37DFA78344E8}" destId="{1F0C0026-3CC9-4865-B0BC-FC7DBCF64595}" srcOrd="0" destOrd="0" presId="urn:microsoft.com/office/officeart/2005/8/layout/cycle6"/>
    <dgm:cxn modelId="{FA391DE3-C7B2-4F1E-8B0B-F3AFF77AA489}" type="presOf" srcId="{798F46A6-7FC1-483D-8F1B-B6956003CFAA}" destId="{80C8888A-33EE-424E-90E3-61E52784F128}" srcOrd="0" destOrd="0" presId="urn:microsoft.com/office/officeart/2005/8/layout/cycle6"/>
    <dgm:cxn modelId="{1C93DD4D-4C8A-4799-B758-4D11D68B39A1}" srcId="{ABA5CEDE-2746-4A21-8E59-3E9D484D95B5}" destId="{798F46A6-7FC1-483D-8F1B-B6956003CFAA}" srcOrd="2" destOrd="0" parTransId="{EC4BB236-17F8-4F3D-90AB-EAE9C6AA46DB}" sibTransId="{4EC34444-9BE0-4477-AB40-C50DEF883443}"/>
    <dgm:cxn modelId="{89079AD4-9495-48EA-913A-2698E6BC3694}" type="presOf" srcId="{ABA5CEDE-2746-4A21-8E59-3E9D484D95B5}" destId="{965120F9-7510-434E-AAE3-D04167ABA3BB}" srcOrd="0" destOrd="0" presId="urn:microsoft.com/office/officeart/2005/8/layout/cycle6"/>
    <dgm:cxn modelId="{6DB2284C-C2BF-43DB-99CE-F1EA5C3994ED}" srcId="{ABA5CEDE-2746-4A21-8E59-3E9D484D95B5}" destId="{C0031864-8468-4A00-A133-A36FA24C307B}" srcOrd="1" destOrd="0" parTransId="{80461DC3-B42A-4886-AC04-ADFD0AAE5179}" sibTransId="{7E267213-C640-4DAE-A928-AB69EB05E33C}"/>
    <dgm:cxn modelId="{82A3D1CE-3F33-4FC7-BF97-7C773531E5E3}" type="presOf" srcId="{9BD3979D-1D58-4B42-AB99-1FB45BF8E785}" destId="{6F4FA1C3-D2A0-4381-BDFE-288A25B936DA}" srcOrd="0" destOrd="0" presId="urn:microsoft.com/office/officeart/2005/8/layout/cycle6"/>
    <dgm:cxn modelId="{2EB463FE-BB00-4AC6-95FB-F508BD37C7ED}" type="presOf" srcId="{4EC34444-9BE0-4477-AB40-C50DEF883443}" destId="{E22C771A-FB35-4D4F-B6F4-B7CB32147657}" srcOrd="0" destOrd="0" presId="urn:microsoft.com/office/officeart/2005/8/layout/cycle6"/>
    <dgm:cxn modelId="{D19F4862-77EA-4ACC-A8F1-0E1F76128C2B}" type="presOf" srcId="{7E267213-C640-4DAE-A928-AB69EB05E33C}" destId="{DD9BA5DB-6A48-475B-8CFF-14A8EC78B08C}" srcOrd="0" destOrd="0" presId="urn:microsoft.com/office/officeart/2005/8/layout/cycle6"/>
    <dgm:cxn modelId="{AAC4A5EB-1C06-4EDA-8C81-F182540F0575}" type="presOf" srcId="{4501577E-2354-4A0C-919F-2E67C006A1E3}" destId="{FF950479-4B3B-486D-B2F7-C4FEA2528E10}" srcOrd="0" destOrd="0" presId="urn:microsoft.com/office/officeart/2005/8/layout/cycle6"/>
    <dgm:cxn modelId="{114D90F3-486B-4449-9B41-AB89C018CFB0}" type="presOf" srcId="{343328AC-682D-4E1D-9D69-418D948A3BEC}" destId="{1D91136C-911A-4D2F-BB5F-D79DECB50858}" srcOrd="0" destOrd="0" presId="urn:microsoft.com/office/officeart/2005/8/layout/cycle6"/>
    <dgm:cxn modelId="{4C013BD4-3FEF-4B72-BFDE-8D6F1A0DC0C9}" srcId="{ABA5CEDE-2746-4A21-8E59-3E9D484D95B5}" destId="{47A2B2FC-6528-425C-BA35-4407A4DE30C1}" srcOrd="3" destOrd="0" parTransId="{0F671EFA-FA89-493B-A2A5-F6048256756B}" sibTransId="{014263B0-2170-48FD-8B60-37DFA78344E8}"/>
    <dgm:cxn modelId="{E6F057DC-A02D-4CE1-92DD-FE34463C34E6}" srcId="{ABA5CEDE-2746-4A21-8E59-3E9D484D95B5}" destId="{4501577E-2354-4A0C-919F-2E67C006A1E3}" srcOrd="4" destOrd="0" parTransId="{1AC000BD-241B-402E-A689-E9243D1FDC26}" sibTransId="{49EC9775-F45A-44B1-8D1F-8159A68378D5}"/>
    <dgm:cxn modelId="{4DDF81DA-A5B6-43F1-B4EC-D48C06538C55}" srcId="{ABA5CEDE-2746-4A21-8E59-3E9D484D95B5}" destId="{9BD3979D-1D58-4B42-AB99-1FB45BF8E785}" srcOrd="0" destOrd="0" parTransId="{8D8342A0-26AD-439E-9215-C9205FD7FE26}" sibTransId="{343328AC-682D-4E1D-9D69-418D948A3BEC}"/>
    <dgm:cxn modelId="{721E9DA1-E290-4CBC-A473-4B7621D83401}" type="presOf" srcId="{C0031864-8468-4A00-A133-A36FA24C307B}" destId="{40D7DDBF-AA28-4557-8BB8-C45A812C553E}" srcOrd="0" destOrd="0" presId="urn:microsoft.com/office/officeart/2005/8/layout/cycle6"/>
    <dgm:cxn modelId="{F8B10E28-BC88-4012-911A-D7ADAC699A80}" type="presOf" srcId="{47A2B2FC-6528-425C-BA35-4407A4DE30C1}" destId="{68B06E50-C35E-4EF5-9EFB-005093727407}" srcOrd="0" destOrd="0" presId="urn:microsoft.com/office/officeart/2005/8/layout/cycle6"/>
    <dgm:cxn modelId="{2BD025C6-F6DA-4ED0-860D-8FC6DEAA5236}" type="presOf" srcId="{49EC9775-F45A-44B1-8D1F-8159A68378D5}" destId="{36CE7F71-26D8-44B3-B9B7-D07E00DC3575}" srcOrd="0" destOrd="0" presId="urn:microsoft.com/office/officeart/2005/8/layout/cycle6"/>
    <dgm:cxn modelId="{845F455D-1491-4618-BE96-D9739447308A}" type="presParOf" srcId="{965120F9-7510-434E-AAE3-D04167ABA3BB}" destId="{6F4FA1C3-D2A0-4381-BDFE-288A25B936DA}" srcOrd="0" destOrd="0" presId="urn:microsoft.com/office/officeart/2005/8/layout/cycle6"/>
    <dgm:cxn modelId="{0B4E1388-CAB6-4206-9B04-0FB7204A4691}" type="presParOf" srcId="{965120F9-7510-434E-AAE3-D04167ABA3BB}" destId="{FD575DF7-1EBE-4AA1-8D49-E60F8BEA2E05}" srcOrd="1" destOrd="0" presId="urn:microsoft.com/office/officeart/2005/8/layout/cycle6"/>
    <dgm:cxn modelId="{2951831C-3A69-456C-85C5-E3D72D4B630B}" type="presParOf" srcId="{965120F9-7510-434E-AAE3-D04167ABA3BB}" destId="{1D91136C-911A-4D2F-BB5F-D79DECB50858}" srcOrd="2" destOrd="0" presId="urn:microsoft.com/office/officeart/2005/8/layout/cycle6"/>
    <dgm:cxn modelId="{E21FB088-4445-4FA9-AF64-48D23DEB1DCC}" type="presParOf" srcId="{965120F9-7510-434E-AAE3-D04167ABA3BB}" destId="{40D7DDBF-AA28-4557-8BB8-C45A812C553E}" srcOrd="3" destOrd="0" presId="urn:microsoft.com/office/officeart/2005/8/layout/cycle6"/>
    <dgm:cxn modelId="{01FEAAA1-1139-4E8E-B7FB-64CA87785574}" type="presParOf" srcId="{965120F9-7510-434E-AAE3-D04167ABA3BB}" destId="{8DB542D2-61F8-448E-9F65-A8DCA4615B45}" srcOrd="4" destOrd="0" presId="urn:microsoft.com/office/officeart/2005/8/layout/cycle6"/>
    <dgm:cxn modelId="{1D844475-BCF4-4BB8-8B46-164577025B3A}" type="presParOf" srcId="{965120F9-7510-434E-AAE3-D04167ABA3BB}" destId="{DD9BA5DB-6A48-475B-8CFF-14A8EC78B08C}" srcOrd="5" destOrd="0" presId="urn:microsoft.com/office/officeart/2005/8/layout/cycle6"/>
    <dgm:cxn modelId="{D97C4252-F9D7-49EF-B544-23DAF46DB8AB}" type="presParOf" srcId="{965120F9-7510-434E-AAE3-D04167ABA3BB}" destId="{80C8888A-33EE-424E-90E3-61E52784F128}" srcOrd="6" destOrd="0" presId="urn:microsoft.com/office/officeart/2005/8/layout/cycle6"/>
    <dgm:cxn modelId="{3519EB78-CA81-4842-8804-123F3E7AE894}" type="presParOf" srcId="{965120F9-7510-434E-AAE3-D04167ABA3BB}" destId="{6DF1AEA0-0F94-4A68-98BB-BB387A7BFE5C}" srcOrd="7" destOrd="0" presId="urn:microsoft.com/office/officeart/2005/8/layout/cycle6"/>
    <dgm:cxn modelId="{35E743E3-0CFA-448C-8595-0E630E13149F}" type="presParOf" srcId="{965120F9-7510-434E-AAE3-D04167ABA3BB}" destId="{E22C771A-FB35-4D4F-B6F4-B7CB32147657}" srcOrd="8" destOrd="0" presId="urn:microsoft.com/office/officeart/2005/8/layout/cycle6"/>
    <dgm:cxn modelId="{29E5DD8B-1244-4416-9C27-9676FD8F79C6}" type="presParOf" srcId="{965120F9-7510-434E-AAE3-D04167ABA3BB}" destId="{68B06E50-C35E-4EF5-9EFB-005093727407}" srcOrd="9" destOrd="0" presId="urn:microsoft.com/office/officeart/2005/8/layout/cycle6"/>
    <dgm:cxn modelId="{8A56512C-8480-449C-9041-6C14720736BE}" type="presParOf" srcId="{965120F9-7510-434E-AAE3-D04167ABA3BB}" destId="{A56549AB-82C6-4D57-95B3-8AB97E5D2245}" srcOrd="10" destOrd="0" presId="urn:microsoft.com/office/officeart/2005/8/layout/cycle6"/>
    <dgm:cxn modelId="{47BBCC09-61CF-4270-B318-9C020F555E27}" type="presParOf" srcId="{965120F9-7510-434E-AAE3-D04167ABA3BB}" destId="{1F0C0026-3CC9-4865-B0BC-FC7DBCF64595}" srcOrd="11" destOrd="0" presId="urn:microsoft.com/office/officeart/2005/8/layout/cycle6"/>
    <dgm:cxn modelId="{11F6F01F-D219-4CB7-A5EA-A4D5F5AABB38}" type="presParOf" srcId="{965120F9-7510-434E-AAE3-D04167ABA3BB}" destId="{FF950479-4B3B-486D-B2F7-C4FEA2528E10}" srcOrd="12" destOrd="0" presId="urn:microsoft.com/office/officeart/2005/8/layout/cycle6"/>
    <dgm:cxn modelId="{CE5F5E44-08A7-4EA3-A07D-28AB95CFBAE4}" type="presParOf" srcId="{965120F9-7510-434E-AAE3-D04167ABA3BB}" destId="{5F684757-582C-4583-AFE0-996875EB0AC4}" srcOrd="13" destOrd="0" presId="urn:microsoft.com/office/officeart/2005/8/layout/cycle6"/>
    <dgm:cxn modelId="{5DFF1D81-B8A0-491B-9403-FEAA1A2BFF01}" type="presParOf" srcId="{965120F9-7510-434E-AAE3-D04167ABA3BB}" destId="{36CE7F71-26D8-44B3-B9B7-D07E00DC35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A5CEDE-2746-4A21-8E59-3E9D484D95B5}" type="doc">
      <dgm:prSet loTypeId="urn:microsoft.com/office/officeart/2005/8/layout/cycle6" loCatId="cycle" qsTypeId="urn:microsoft.com/office/officeart/2005/8/quickstyle/simple3" qsCatId="simple" csTypeId="urn:microsoft.com/office/officeart/2005/8/colors/colorful1#5" csCatId="colorful" phldr="1"/>
      <dgm:spPr/>
      <dgm:t>
        <a:bodyPr/>
        <a:lstStyle/>
        <a:p>
          <a:endParaRPr lang="id-ID"/>
        </a:p>
      </dgm:t>
    </dgm:pt>
    <dgm:pt modelId="{9BD3979D-1D58-4B42-AB99-1FB45BF8E785}">
      <dgm:prSet phldrT="[Text]"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Estimasi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D8342A0-26AD-439E-9215-C9205FD7FE26}" type="par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343328AC-682D-4E1D-9D69-418D948A3BEC}" type="sibTrans" cxnId="{4DDF81DA-A5B6-43F1-B4EC-D48C06538C55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C0031864-8468-4A00-A133-A36FA24C307B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Prediksi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80461DC3-B42A-4886-AC04-ADFD0AAE5179}" type="par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E267213-C640-4DAE-A928-AB69EB05E33C}" type="sibTrans" cxnId="{6DB2284C-C2BF-43DB-99CE-F1EA5C3994ED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798F46A6-7FC1-483D-8F1B-B6956003CFAA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Klasifikasi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EC4BB236-17F8-4F3D-90AB-EAE9C6AA46DB}" type="par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EC34444-9BE0-4477-AB40-C50DEF883443}" type="sibTrans" cxnId="{1C93DD4D-4C8A-4799-B758-4D11D68B39A1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7A2B2FC-6528-425C-BA35-4407A4DE30C1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4.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Klastering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0F671EFA-FA89-493B-A2A5-F6048256756B}" type="par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014263B0-2170-48FD-8B60-37DFA78344E8}" type="sibTrans" cxnId="{4C013BD4-3FEF-4B72-BFDE-8D6F1A0DC0C9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501577E-2354-4A0C-919F-2E67C006A1E3}">
      <dgm:prSet custT="1"/>
      <dgm:spPr/>
      <dgm:t>
        <a:bodyPr/>
        <a:lstStyle/>
        <a:p>
          <a:r>
            <a:rPr lang="en-US" sz="3200" b="1" dirty="0" smtClean="0">
              <a:latin typeface="Calibri" pitchFamily="34" charset="0"/>
              <a:cs typeface="Calibri" pitchFamily="34" charset="0"/>
            </a:rPr>
            <a:t>5. </a:t>
          </a:r>
          <a:r>
            <a:rPr lang="en-US" sz="3200" b="1" dirty="0" err="1" smtClean="0">
              <a:latin typeface="Calibri" pitchFamily="34" charset="0"/>
              <a:cs typeface="Calibri" pitchFamily="34" charset="0"/>
            </a:rPr>
            <a:t>Asosiasi</a:t>
          </a:r>
          <a:endParaRPr lang="id-ID" sz="3200" b="1" dirty="0">
            <a:latin typeface="Calibri" pitchFamily="34" charset="0"/>
            <a:cs typeface="Calibri" pitchFamily="34" charset="0"/>
          </a:endParaRPr>
        </a:p>
      </dgm:t>
    </dgm:pt>
    <dgm:pt modelId="{1AC000BD-241B-402E-A689-E9243D1FDC26}" type="par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49EC9775-F45A-44B1-8D1F-8159A68378D5}" type="sibTrans" cxnId="{E6F057DC-A02D-4CE1-92DD-FE34463C34E6}">
      <dgm:prSet/>
      <dgm:spPr/>
      <dgm:t>
        <a:bodyPr/>
        <a:lstStyle/>
        <a:p>
          <a:endParaRPr lang="id-ID" sz="1500" b="1">
            <a:latin typeface="Calibri" pitchFamily="34" charset="0"/>
            <a:cs typeface="Calibri" pitchFamily="34" charset="0"/>
          </a:endParaRPr>
        </a:p>
      </dgm:t>
    </dgm:pt>
    <dgm:pt modelId="{965120F9-7510-434E-AAE3-D04167ABA3BB}" type="pres">
      <dgm:prSet presAssocID="{ABA5CEDE-2746-4A21-8E59-3E9D484D95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6F4FA1C3-D2A0-4381-BDFE-288A25B936DA}" type="pres">
      <dgm:prSet presAssocID="{9BD3979D-1D58-4B42-AB99-1FB45BF8E785}" presName="node" presStyleLbl="node1" presStyleIdx="0" presStyleCnt="5" custScaleX="14808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575DF7-1EBE-4AA1-8D49-E60F8BEA2E05}" type="pres">
      <dgm:prSet presAssocID="{9BD3979D-1D58-4B42-AB99-1FB45BF8E785}" presName="spNode" presStyleCnt="0"/>
      <dgm:spPr/>
      <dgm:t>
        <a:bodyPr/>
        <a:lstStyle/>
        <a:p>
          <a:endParaRPr lang="en-US"/>
        </a:p>
      </dgm:t>
    </dgm:pt>
    <dgm:pt modelId="{1D91136C-911A-4D2F-BB5F-D79DECB50858}" type="pres">
      <dgm:prSet presAssocID="{343328AC-682D-4E1D-9D69-418D948A3BEC}" presName="sibTrans" presStyleLbl="sibTrans1D1" presStyleIdx="0" presStyleCnt="5"/>
      <dgm:spPr/>
      <dgm:t>
        <a:bodyPr/>
        <a:lstStyle/>
        <a:p>
          <a:endParaRPr lang="id-ID"/>
        </a:p>
      </dgm:t>
    </dgm:pt>
    <dgm:pt modelId="{40D7DDBF-AA28-4557-8BB8-C45A812C553E}" type="pres">
      <dgm:prSet presAssocID="{C0031864-8468-4A00-A133-A36FA24C307B}" presName="node" presStyleLbl="node1" presStyleIdx="1" presStyleCnt="5" custScaleX="148083" custRadScaleRad="107737" custRadScaleInc="3576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DB542D2-61F8-448E-9F65-A8DCA4615B45}" type="pres">
      <dgm:prSet presAssocID="{C0031864-8468-4A00-A133-A36FA24C307B}" presName="spNode" presStyleCnt="0"/>
      <dgm:spPr/>
      <dgm:t>
        <a:bodyPr/>
        <a:lstStyle/>
        <a:p>
          <a:endParaRPr lang="en-US"/>
        </a:p>
      </dgm:t>
    </dgm:pt>
    <dgm:pt modelId="{DD9BA5DB-6A48-475B-8CFF-14A8EC78B08C}" type="pres">
      <dgm:prSet presAssocID="{7E267213-C640-4DAE-A928-AB69EB05E33C}" presName="sibTrans" presStyleLbl="sibTrans1D1" presStyleIdx="1" presStyleCnt="5"/>
      <dgm:spPr/>
      <dgm:t>
        <a:bodyPr/>
        <a:lstStyle/>
        <a:p>
          <a:endParaRPr lang="id-ID"/>
        </a:p>
      </dgm:t>
    </dgm:pt>
    <dgm:pt modelId="{80C8888A-33EE-424E-90E3-61E52784F128}" type="pres">
      <dgm:prSet presAssocID="{798F46A6-7FC1-483D-8F1B-B6956003CFAA}" presName="node" presStyleLbl="node1" presStyleIdx="2" presStyleCnt="5" custScaleX="161966" custRadScaleRad="116981" custRadScaleInc="-4705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DF1AEA0-0F94-4A68-98BB-BB387A7BFE5C}" type="pres">
      <dgm:prSet presAssocID="{798F46A6-7FC1-483D-8F1B-B6956003CFAA}" presName="spNode" presStyleCnt="0"/>
      <dgm:spPr/>
      <dgm:t>
        <a:bodyPr/>
        <a:lstStyle/>
        <a:p>
          <a:endParaRPr lang="en-US"/>
        </a:p>
      </dgm:t>
    </dgm:pt>
    <dgm:pt modelId="{E22C771A-FB35-4D4F-B6F4-B7CB32147657}" type="pres">
      <dgm:prSet presAssocID="{4EC34444-9BE0-4477-AB40-C50DEF883443}" presName="sibTrans" presStyleLbl="sibTrans1D1" presStyleIdx="2" presStyleCnt="5"/>
      <dgm:spPr/>
      <dgm:t>
        <a:bodyPr/>
        <a:lstStyle/>
        <a:p>
          <a:endParaRPr lang="id-ID"/>
        </a:p>
      </dgm:t>
    </dgm:pt>
    <dgm:pt modelId="{68B06E50-C35E-4EF5-9EFB-005093727407}" type="pres">
      <dgm:prSet presAssocID="{47A2B2FC-6528-425C-BA35-4407A4DE30C1}" presName="node" presStyleLbl="node1" presStyleIdx="3" presStyleCnt="5" custScaleX="161966" custRadScaleRad="117719" custRadScaleInc="4843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56549AB-82C6-4D57-95B3-8AB97E5D2245}" type="pres">
      <dgm:prSet presAssocID="{47A2B2FC-6528-425C-BA35-4407A4DE30C1}" presName="spNode" presStyleCnt="0"/>
      <dgm:spPr/>
      <dgm:t>
        <a:bodyPr/>
        <a:lstStyle/>
        <a:p>
          <a:endParaRPr lang="en-US"/>
        </a:p>
      </dgm:t>
    </dgm:pt>
    <dgm:pt modelId="{1F0C0026-3CC9-4865-B0BC-FC7DBCF64595}" type="pres">
      <dgm:prSet presAssocID="{014263B0-2170-48FD-8B60-37DFA78344E8}" presName="sibTrans" presStyleLbl="sibTrans1D1" presStyleIdx="3" presStyleCnt="5"/>
      <dgm:spPr/>
      <dgm:t>
        <a:bodyPr/>
        <a:lstStyle/>
        <a:p>
          <a:endParaRPr lang="id-ID"/>
        </a:p>
      </dgm:t>
    </dgm:pt>
    <dgm:pt modelId="{FF950479-4B3B-486D-B2F7-C4FEA2528E10}" type="pres">
      <dgm:prSet presAssocID="{4501577E-2354-4A0C-919F-2E67C006A1E3}" presName="node" presStyleLbl="node1" presStyleIdx="4" presStyleCnt="5" custScaleX="148083" custRadScaleRad="107272" custRadScaleInc="-3364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F684757-582C-4583-AFE0-996875EB0AC4}" type="pres">
      <dgm:prSet presAssocID="{4501577E-2354-4A0C-919F-2E67C006A1E3}" presName="spNode" presStyleCnt="0"/>
      <dgm:spPr/>
      <dgm:t>
        <a:bodyPr/>
        <a:lstStyle/>
        <a:p>
          <a:endParaRPr lang="en-US"/>
        </a:p>
      </dgm:t>
    </dgm:pt>
    <dgm:pt modelId="{36CE7F71-26D8-44B3-B9B7-D07E00DC3575}" type="pres">
      <dgm:prSet presAssocID="{49EC9775-F45A-44B1-8D1F-8159A68378D5}" presName="sibTrans" presStyleLbl="sibTrans1D1" presStyleIdx="4" presStyleCnt="5"/>
      <dgm:spPr/>
      <dgm:t>
        <a:bodyPr/>
        <a:lstStyle/>
        <a:p>
          <a:endParaRPr lang="id-ID"/>
        </a:p>
      </dgm:t>
    </dgm:pt>
  </dgm:ptLst>
  <dgm:cxnLst>
    <dgm:cxn modelId="{7462645F-A210-40E3-B12C-BE42EB393C5F}" type="presOf" srcId="{7E267213-C640-4DAE-A928-AB69EB05E33C}" destId="{DD9BA5DB-6A48-475B-8CFF-14A8EC78B08C}" srcOrd="0" destOrd="0" presId="urn:microsoft.com/office/officeart/2005/8/layout/cycle6"/>
    <dgm:cxn modelId="{8DDDADCA-3843-4FAB-ABEB-9478AF55A589}" type="presOf" srcId="{47A2B2FC-6528-425C-BA35-4407A4DE30C1}" destId="{68B06E50-C35E-4EF5-9EFB-005093727407}" srcOrd="0" destOrd="0" presId="urn:microsoft.com/office/officeart/2005/8/layout/cycle6"/>
    <dgm:cxn modelId="{126E1A15-A29B-4175-802C-19A802A02F8D}" type="presOf" srcId="{9BD3979D-1D58-4B42-AB99-1FB45BF8E785}" destId="{6F4FA1C3-D2A0-4381-BDFE-288A25B936DA}" srcOrd="0" destOrd="0" presId="urn:microsoft.com/office/officeart/2005/8/layout/cycle6"/>
    <dgm:cxn modelId="{1C93DD4D-4C8A-4799-B758-4D11D68B39A1}" srcId="{ABA5CEDE-2746-4A21-8E59-3E9D484D95B5}" destId="{798F46A6-7FC1-483D-8F1B-B6956003CFAA}" srcOrd="2" destOrd="0" parTransId="{EC4BB236-17F8-4F3D-90AB-EAE9C6AA46DB}" sibTransId="{4EC34444-9BE0-4477-AB40-C50DEF883443}"/>
    <dgm:cxn modelId="{63505028-90F0-453E-A518-25AC86EC0B19}" type="presOf" srcId="{343328AC-682D-4E1D-9D69-418D948A3BEC}" destId="{1D91136C-911A-4D2F-BB5F-D79DECB50858}" srcOrd="0" destOrd="0" presId="urn:microsoft.com/office/officeart/2005/8/layout/cycle6"/>
    <dgm:cxn modelId="{6DB2284C-C2BF-43DB-99CE-F1EA5C3994ED}" srcId="{ABA5CEDE-2746-4A21-8E59-3E9D484D95B5}" destId="{C0031864-8468-4A00-A133-A36FA24C307B}" srcOrd="1" destOrd="0" parTransId="{80461DC3-B42A-4886-AC04-ADFD0AAE5179}" sibTransId="{7E267213-C640-4DAE-A928-AB69EB05E33C}"/>
    <dgm:cxn modelId="{E0BA7920-9B51-44ED-93A3-3F3F7CC96B33}" type="presOf" srcId="{4501577E-2354-4A0C-919F-2E67C006A1E3}" destId="{FF950479-4B3B-486D-B2F7-C4FEA2528E10}" srcOrd="0" destOrd="0" presId="urn:microsoft.com/office/officeart/2005/8/layout/cycle6"/>
    <dgm:cxn modelId="{CCE43855-19A6-4BE4-AE0D-A2FCE1E1208B}" type="presOf" srcId="{C0031864-8468-4A00-A133-A36FA24C307B}" destId="{40D7DDBF-AA28-4557-8BB8-C45A812C553E}" srcOrd="0" destOrd="0" presId="urn:microsoft.com/office/officeart/2005/8/layout/cycle6"/>
    <dgm:cxn modelId="{0A69A090-B5C7-4E5F-9483-44C22BA4565B}" type="presOf" srcId="{4EC34444-9BE0-4477-AB40-C50DEF883443}" destId="{E22C771A-FB35-4D4F-B6F4-B7CB32147657}" srcOrd="0" destOrd="0" presId="urn:microsoft.com/office/officeart/2005/8/layout/cycle6"/>
    <dgm:cxn modelId="{61AA4986-6275-4C32-B980-2B643BBE73B8}" type="presOf" srcId="{49EC9775-F45A-44B1-8D1F-8159A68378D5}" destId="{36CE7F71-26D8-44B3-B9B7-D07E00DC3575}" srcOrd="0" destOrd="0" presId="urn:microsoft.com/office/officeart/2005/8/layout/cycle6"/>
    <dgm:cxn modelId="{319784F5-6536-425A-A615-A0893B2A7B4D}" type="presOf" srcId="{798F46A6-7FC1-483D-8F1B-B6956003CFAA}" destId="{80C8888A-33EE-424E-90E3-61E52784F128}" srcOrd="0" destOrd="0" presId="urn:microsoft.com/office/officeart/2005/8/layout/cycle6"/>
    <dgm:cxn modelId="{4C013BD4-3FEF-4B72-BFDE-8D6F1A0DC0C9}" srcId="{ABA5CEDE-2746-4A21-8E59-3E9D484D95B5}" destId="{47A2B2FC-6528-425C-BA35-4407A4DE30C1}" srcOrd="3" destOrd="0" parTransId="{0F671EFA-FA89-493B-A2A5-F6048256756B}" sibTransId="{014263B0-2170-48FD-8B60-37DFA78344E8}"/>
    <dgm:cxn modelId="{E6F057DC-A02D-4CE1-92DD-FE34463C34E6}" srcId="{ABA5CEDE-2746-4A21-8E59-3E9D484D95B5}" destId="{4501577E-2354-4A0C-919F-2E67C006A1E3}" srcOrd="4" destOrd="0" parTransId="{1AC000BD-241B-402E-A689-E9243D1FDC26}" sibTransId="{49EC9775-F45A-44B1-8D1F-8159A68378D5}"/>
    <dgm:cxn modelId="{4DDF81DA-A5B6-43F1-B4EC-D48C06538C55}" srcId="{ABA5CEDE-2746-4A21-8E59-3E9D484D95B5}" destId="{9BD3979D-1D58-4B42-AB99-1FB45BF8E785}" srcOrd="0" destOrd="0" parTransId="{8D8342A0-26AD-439E-9215-C9205FD7FE26}" sibTransId="{343328AC-682D-4E1D-9D69-418D948A3BEC}"/>
    <dgm:cxn modelId="{D8F79453-C886-455C-ABEA-4BA78FCC79B9}" type="presOf" srcId="{014263B0-2170-48FD-8B60-37DFA78344E8}" destId="{1F0C0026-3CC9-4865-B0BC-FC7DBCF64595}" srcOrd="0" destOrd="0" presId="urn:microsoft.com/office/officeart/2005/8/layout/cycle6"/>
    <dgm:cxn modelId="{4F3F9439-869A-414E-A0C3-31B6FC466674}" type="presOf" srcId="{ABA5CEDE-2746-4A21-8E59-3E9D484D95B5}" destId="{965120F9-7510-434E-AAE3-D04167ABA3BB}" srcOrd="0" destOrd="0" presId="urn:microsoft.com/office/officeart/2005/8/layout/cycle6"/>
    <dgm:cxn modelId="{B11CE13B-908D-42FB-9D8F-DD861D592200}" type="presParOf" srcId="{965120F9-7510-434E-AAE3-D04167ABA3BB}" destId="{6F4FA1C3-D2A0-4381-BDFE-288A25B936DA}" srcOrd="0" destOrd="0" presId="urn:microsoft.com/office/officeart/2005/8/layout/cycle6"/>
    <dgm:cxn modelId="{91E4C103-92B7-4281-AE9C-F863B776B469}" type="presParOf" srcId="{965120F9-7510-434E-AAE3-D04167ABA3BB}" destId="{FD575DF7-1EBE-4AA1-8D49-E60F8BEA2E05}" srcOrd="1" destOrd="0" presId="urn:microsoft.com/office/officeart/2005/8/layout/cycle6"/>
    <dgm:cxn modelId="{4A409E83-FC13-49DC-817D-A292B52E8A98}" type="presParOf" srcId="{965120F9-7510-434E-AAE3-D04167ABA3BB}" destId="{1D91136C-911A-4D2F-BB5F-D79DECB50858}" srcOrd="2" destOrd="0" presId="urn:microsoft.com/office/officeart/2005/8/layout/cycle6"/>
    <dgm:cxn modelId="{EAFCDABF-A10C-4FB9-9967-0C80B9418EE6}" type="presParOf" srcId="{965120F9-7510-434E-AAE3-D04167ABA3BB}" destId="{40D7DDBF-AA28-4557-8BB8-C45A812C553E}" srcOrd="3" destOrd="0" presId="urn:microsoft.com/office/officeart/2005/8/layout/cycle6"/>
    <dgm:cxn modelId="{40B4AB0A-3D85-4ACC-AD8F-76E9125C4527}" type="presParOf" srcId="{965120F9-7510-434E-AAE3-D04167ABA3BB}" destId="{8DB542D2-61F8-448E-9F65-A8DCA4615B45}" srcOrd="4" destOrd="0" presId="urn:microsoft.com/office/officeart/2005/8/layout/cycle6"/>
    <dgm:cxn modelId="{A17C0625-DD00-4EEF-BC08-9AF220826606}" type="presParOf" srcId="{965120F9-7510-434E-AAE3-D04167ABA3BB}" destId="{DD9BA5DB-6A48-475B-8CFF-14A8EC78B08C}" srcOrd="5" destOrd="0" presId="urn:microsoft.com/office/officeart/2005/8/layout/cycle6"/>
    <dgm:cxn modelId="{C4155B4E-33BC-4ECB-BD82-DC4C83BCF4D2}" type="presParOf" srcId="{965120F9-7510-434E-AAE3-D04167ABA3BB}" destId="{80C8888A-33EE-424E-90E3-61E52784F128}" srcOrd="6" destOrd="0" presId="urn:microsoft.com/office/officeart/2005/8/layout/cycle6"/>
    <dgm:cxn modelId="{C3AA7A85-2BF7-4A1B-B793-CA865FB34D6A}" type="presParOf" srcId="{965120F9-7510-434E-AAE3-D04167ABA3BB}" destId="{6DF1AEA0-0F94-4A68-98BB-BB387A7BFE5C}" srcOrd="7" destOrd="0" presId="urn:microsoft.com/office/officeart/2005/8/layout/cycle6"/>
    <dgm:cxn modelId="{689539EE-2418-4330-B6B6-3EE149012D7E}" type="presParOf" srcId="{965120F9-7510-434E-AAE3-D04167ABA3BB}" destId="{E22C771A-FB35-4D4F-B6F4-B7CB32147657}" srcOrd="8" destOrd="0" presId="urn:microsoft.com/office/officeart/2005/8/layout/cycle6"/>
    <dgm:cxn modelId="{664E8A43-E809-4574-BD3A-08887367D644}" type="presParOf" srcId="{965120F9-7510-434E-AAE3-D04167ABA3BB}" destId="{68B06E50-C35E-4EF5-9EFB-005093727407}" srcOrd="9" destOrd="0" presId="urn:microsoft.com/office/officeart/2005/8/layout/cycle6"/>
    <dgm:cxn modelId="{E7624726-590D-4F1D-AEAC-47AA4EFA4919}" type="presParOf" srcId="{965120F9-7510-434E-AAE3-D04167ABA3BB}" destId="{A56549AB-82C6-4D57-95B3-8AB97E5D2245}" srcOrd="10" destOrd="0" presId="urn:microsoft.com/office/officeart/2005/8/layout/cycle6"/>
    <dgm:cxn modelId="{2CD45603-2390-4FBF-9392-7DDF7274FD40}" type="presParOf" srcId="{965120F9-7510-434E-AAE3-D04167ABA3BB}" destId="{1F0C0026-3CC9-4865-B0BC-FC7DBCF64595}" srcOrd="11" destOrd="0" presId="urn:microsoft.com/office/officeart/2005/8/layout/cycle6"/>
    <dgm:cxn modelId="{ED85E799-346D-4FF1-98B8-19CDEC3CFCC8}" type="presParOf" srcId="{965120F9-7510-434E-AAE3-D04167ABA3BB}" destId="{FF950479-4B3B-486D-B2F7-C4FEA2528E10}" srcOrd="12" destOrd="0" presId="urn:microsoft.com/office/officeart/2005/8/layout/cycle6"/>
    <dgm:cxn modelId="{7605FD0E-DFA0-4E37-AAC8-6E8CC025A047}" type="presParOf" srcId="{965120F9-7510-434E-AAE3-D04167ABA3BB}" destId="{5F684757-582C-4583-AFE0-996875EB0AC4}" srcOrd="13" destOrd="0" presId="urn:microsoft.com/office/officeart/2005/8/layout/cycle6"/>
    <dgm:cxn modelId="{CD3D297B-2FDF-4523-BF41-23C8A0C99D94}" type="presParOf" srcId="{965120F9-7510-434E-AAE3-D04167ABA3BB}" destId="{36CE7F71-26D8-44B3-B9B7-D07E00DC35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4CEAC-162A-48DE-A4FD-57F9B8134C5E}">
      <dsp:nvSpPr>
        <dsp:cNvPr id="0" name=""/>
        <dsp:cNvSpPr/>
      </dsp:nvSpPr>
      <dsp:spPr>
        <a:xfrm>
          <a:off x="1020" y="0"/>
          <a:ext cx="2654256" cy="4648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>Educational </a:t>
          </a:r>
          <a:r>
            <a:rPr lang="id-ID" sz="1800" b="1" kern="1200" dirty="0" err="1" smtClean="0">
              <a:latin typeface="Calibri" pitchFamily="34" charset="0"/>
              <a:cs typeface="Calibri" pitchFamily="34" charset="0"/>
            </a:rPr>
            <a:t>Objectives</a:t>
          </a: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kern="1200" dirty="0" smtClean="0">
              <a:latin typeface="Calibri" pitchFamily="34" charset="0"/>
              <a:cs typeface="Calibri" pitchFamily="34" charset="0"/>
            </a:rPr>
          </a:br>
          <a:r>
            <a:rPr lang="id-ID" sz="1800" b="0" i="0" kern="1200" dirty="0" smtClean="0">
              <a:latin typeface="Calibri" pitchFamily="34" charset="0"/>
              <a:cs typeface="Calibri" pitchFamily="34" charset="0"/>
            </a:rPr>
            <a:t>(Benjamin </a:t>
          </a:r>
          <a:r>
            <a:rPr lang="id-ID" sz="1800" b="0" i="0" kern="1200" dirty="0" err="1" smtClean="0">
              <a:latin typeface="Calibri" pitchFamily="34" charset="0"/>
              <a:cs typeface="Calibri" pitchFamily="34" charset="0"/>
            </a:rPr>
            <a:t>Bloom</a:t>
          </a:r>
          <a:r>
            <a:rPr lang="id-ID" sz="1800" b="0" i="0" kern="120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i="0" kern="1200" dirty="0">
            <a:latin typeface="Calibri" pitchFamily="34" charset="0"/>
            <a:cs typeface="Calibri" pitchFamily="34" charset="0"/>
          </a:endParaRPr>
        </a:p>
      </dsp:txBody>
      <dsp:txXfrm>
        <a:off x="1020" y="0"/>
        <a:ext cx="2654256" cy="1394460"/>
      </dsp:txXfrm>
    </dsp:sp>
    <dsp:sp modelId="{AE6B0DF9-B2C5-4731-86E2-D6B0D2ECF49D}">
      <dsp:nvSpPr>
        <dsp:cNvPr id="0" name=""/>
        <dsp:cNvSpPr/>
      </dsp:nvSpPr>
      <dsp:spPr>
        <a:xfrm>
          <a:off x="266446" y="1394857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err="1" smtClean="0">
              <a:latin typeface="Calibri" pitchFamily="34" charset="0"/>
              <a:cs typeface="Calibri" pitchFamily="34" charset="0"/>
            </a:rPr>
            <a:t>Cognitive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266446" y="1394857"/>
        <a:ext cx="2123405" cy="913185"/>
      </dsp:txXfrm>
    </dsp:sp>
    <dsp:sp modelId="{1DAF7D4F-DDF6-4F86-AD70-73F0414DBA44}">
      <dsp:nvSpPr>
        <dsp:cNvPr id="0" name=""/>
        <dsp:cNvSpPr/>
      </dsp:nvSpPr>
      <dsp:spPr>
        <a:xfrm>
          <a:off x="266446" y="2448532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err="1" smtClean="0">
              <a:latin typeface="Calibri" pitchFamily="34" charset="0"/>
              <a:cs typeface="Calibri" pitchFamily="34" charset="0"/>
            </a:rPr>
            <a:t>Affective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266446" y="2448532"/>
        <a:ext cx="2123405" cy="913185"/>
      </dsp:txXfrm>
    </dsp:sp>
    <dsp:sp modelId="{58894903-F589-45B4-A627-E305685C031E}">
      <dsp:nvSpPr>
        <dsp:cNvPr id="0" name=""/>
        <dsp:cNvSpPr/>
      </dsp:nvSpPr>
      <dsp:spPr>
        <a:xfrm>
          <a:off x="266446" y="3502207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err="1" smtClean="0">
              <a:latin typeface="Calibri" pitchFamily="34" charset="0"/>
              <a:cs typeface="Calibri" pitchFamily="34" charset="0"/>
            </a:rPr>
            <a:t>Psychomotor</a:t>
          </a:r>
          <a:r>
            <a:rPr lang="id-ID" sz="1600" kern="1200" dirty="0" smtClean="0">
              <a:latin typeface="Calibri" pitchFamily="34" charset="0"/>
              <a:cs typeface="Calibri" pitchFamily="34" charset="0"/>
            </a:rPr>
            <a:t> 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266446" y="3502207"/>
        <a:ext cx="2123405" cy="913185"/>
      </dsp:txXfrm>
    </dsp:sp>
    <dsp:sp modelId="{E7963B76-710C-460D-9F98-E6BAC5B36A95}">
      <dsp:nvSpPr>
        <dsp:cNvPr id="0" name=""/>
        <dsp:cNvSpPr/>
      </dsp:nvSpPr>
      <dsp:spPr>
        <a:xfrm>
          <a:off x="2854346" y="0"/>
          <a:ext cx="2654256" cy="4648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err="1" smtClean="0">
              <a:latin typeface="Calibri" pitchFamily="34" charset="0"/>
              <a:cs typeface="Calibri" pitchFamily="34" charset="0"/>
            </a:rPr>
            <a:t>Criterion</a:t>
          </a: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800" b="1" kern="1200" dirty="0" err="1" smtClean="0">
              <a:latin typeface="Calibri" pitchFamily="34" charset="0"/>
              <a:cs typeface="Calibri" pitchFamily="34" charset="0"/>
            </a:rPr>
            <a:t>Referenced</a:t>
          </a: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800" b="1" kern="1200" dirty="0" err="1" smtClean="0">
              <a:latin typeface="Calibri" pitchFamily="34" charset="0"/>
              <a:cs typeface="Calibri" pitchFamily="34" charset="0"/>
            </a:rPr>
            <a:t>Instruction</a:t>
          </a: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kern="1200" dirty="0" smtClean="0">
              <a:latin typeface="Calibri" pitchFamily="34" charset="0"/>
              <a:cs typeface="Calibri" pitchFamily="34" charset="0"/>
            </a:rPr>
          </a:br>
          <a:r>
            <a:rPr lang="id-ID" sz="1800" b="0" kern="1200" dirty="0" smtClean="0">
              <a:latin typeface="Calibri" pitchFamily="34" charset="0"/>
              <a:cs typeface="Calibri" pitchFamily="34" charset="0"/>
            </a:rPr>
            <a:t>(Robert </a:t>
          </a:r>
          <a:r>
            <a:rPr lang="id-ID" sz="1800" b="0" kern="1200" dirty="0" err="1" smtClean="0">
              <a:latin typeface="Calibri" pitchFamily="34" charset="0"/>
              <a:cs typeface="Calibri" pitchFamily="34" charset="0"/>
            </a:rPr>
            <a:t>Mager</a:t>
          </a:r>
          <a:r>
            <a:rPr lang="id-ID" sz="1800" b="0" kern="120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kern="1200" dirty="0">
            <a:latin typeface="Calibri" pitchFamily="34" charset="0"/>
            <a:cs typeface="Calibri" pitchFamily="34" charset="0"/>
          </a:endParaRPr>
        </a:p>
      </dsp:txBody>
      <dsp:txXfrm>
        <a:off x="2854346" y="0"/>
        <a:ext cx="2654256" cy="1394460"/>
      </dsp:txXfrm>
    </dsp:sp>
    <dsp:sp modelId="{038408FC-4203-44E3-BCA6-626DE842CDD1}">
      <dsp:nvSpPr>
        <dsp:cNvPr id="0" name=""/>
        <dsp:cNvSpPr/>
      </dsp:nvSpPr>
      <dsp:spPr>
        <a:xfrm>
          <a:off x="3119772" y="1394857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err="1" smtClean="0">
              <a:latin typeface="Calibri" pitchFamily="34" charset="0"/>
              <a:cs typeface="Calibri" pitchFamily="34" charset="0"/>
            </a:rPr>
            <a:t>Competencies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3119772" y="1394857"/>
        <a:ext cx="2123405" cy="913185"/>
      </dsp:txXfrm>
    </dsp:sp>
    <dsp:sp modelId="{3111E0BA-E5D5-4AF1-9E50-D41D4969A500}">
      <dsp:nvSpPr>
        <dsp:cNvPr id="0" name=""/>
        <dsp:cNvSpPr/>
      </dsp:nvSpPr>
      <dsp:spPr>
        <a:xfrm>
          <a:off x="3119772" y="2448532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Performance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3119772" y="2448532"/>
        <a:ext cx="2123405" cy="913185"/>
      </dsp:txXfrm>
    </dsp:sp>
    <dsp:sp modelId="{74CD02D0-AAFB-4CEB-A752-25F7FA97558A}">
      <dsp:nvSpPr>
        <dsp:cNvPr id="0" name=""/>
        <dsp:cNvSpPr/>
      </dsp:nvSpPr>
      <dsp:spPr>
        <a:xfrm>
          <a:off x="3119772" y="3502207"/>
          <a:ext cx="2123405" cy="913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err="1" smtClean="0">
              <a:latin typeface="Calibri" pitchFamily="34" charset="0"/>
              <a:cs typeface="Calibri" pitchFamily="34" charset="0"/>
            </a:rPr>
            <a:t>Evaluation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3119772" y="3502207"/>
        <a:ext cx="2123405" cy="913185"/>
      </dsp:txXfrm>
    </dsp:sp>
    <dsp:sp modelId="{C097445A-8445-45EF-A892-A274C3B11AE3}">
      <dsp:nvSpPr>
        <dsp:cNvPr id="0" name=""/>
        <dsp:cNvSpPr/>
      </dsp:nvSpPr>
      <dsp:spPr>
        <a:xfrm>
          <a:off x="5707672" y="0"/>
          <a:ext cx="2654256" cy="46482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err="1" smtClean="0">
              <a:latin typeface="Calibri" pitchFamily="34" charset="0"/>
              <a:cs typeface="Calibri" pitchFamily="34" charset="0"/>
            </a:rPr>
            <a:t>Minimalism</a:t>
          </a:r>
          <a:r>
            <a:rPr lang="id-ID" sz="1800" b="1" kern="1200" dirty="0" smtClean="0">
              <a:latin typeface="Calibri" pitchFamily="34" charset="0"/>
              <a:cs typeface="Calibri" pitchFamily="34" charset="0"/>
            </a:rPr>
            <a:t/>
          </a:r>
          <a:br>
            <a:rPr lang="id-ID" sz="1800" b="1" kern="1200" dirty="0" smtClean="0">
              <a:latin typeface="Calibri" pitchFamily="34" charset="0"/>
              <a:cs typeface="Calibri" pitchFamily="34" charset="0"/>
            </a:rPr>
          </a:b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id-ID" sz="1800" b="0" kern="1200" dirty="0" smtClean="0">
              <a:latin typeface="Calibri" pitchFamily="34" charset="0"/>
              <a:cs typeface="Calibri" pitchFamily="34" charset="0"/>
            </a:rPr>
            <a:t>John </a:t>
          </a:r>
          <a:r>
            <a:rPr lang="id-ID" sz="1800" b="0" kern="1200" dirty="0" err="1" smtClean="0">
              <a:latin typeface="Calibri" pitchFamily="34" charset="0"/>
              <a:cs typeface="Calibri" pitchFamily="34" charset="0"/>
            </a:rPr>
            <a:t>Carroll</a:t>
          </a: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)</a:t>
          </a:r>
          <a:endParaRPr lang="id-ID" sz="1800" b="0" kern="1200" dirty="0">
            <a:latin typeface="Calibri" pitchFamily="34" charset="0"/>
            <a:cs typeface="Calibri" pitchFamily="34" charset="0"/>
          </a:endParaRPr>
        </a:p>
      </dsp:txBody>
      <dsp:txXfrm>
        <a:off x="5707672" y="0"/>
        <a:ext cx="2654256" cy="1394460"/>
      </dsp:txXfrm>
    </dsp:sp>
    <dsp:sp modelId="{584A1DCC-36C7-4D8B-AD10-834C37D733E4}">
      <dsp:nvSpPr>
        <dsp:cNvPr id="0" name=""/>
        <dsp:cNvSpPr/>
      </dsp:nvSpPr>
      <dsp:spPr>
        <a:xfrm>
          <a:off x="5973098" y="1394573"/>
          <a:ext cx="2123405" cy="677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libri" pitchFamily="34" charset="0"/>
              <a:cs typeface="Calibri" pitchFamily="34" charset="0"/>
            </a:rPr>
            <a:t>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tart </a:t>
          </a:r>
          <a:r>
            <a:rPr lang="id-ID" sz="1600" kern="1200" dirty="0" smtClean="0">
              <a:latin typeface="Calibri" pitchFamily="34" charset="0"/>
              <a:cs typeface="Calibri" pitchFamily="34" charset="0"/>
            </a:rPr>
            <a:t>I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mmediately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5973098" y="1394573"/>
        <a:ext cx="2123405" cy="677143"/>
      </dsp:txXfrm>
    </dsp:sp>
    <dsp:sp modelId="{82556902-E983-4F42-BC2B-EECAFD88BA48}">
      <dsp:nvSpPr>
        <dsp:cNvPr id="0" name=""/>
        <dsp:cNvSpPr/>
      </dsp:nvSpPr>
      <dsp:spPr>
        <a:xfrm>
          <a:off x="5973098" y="2175893"/>
          <a:ext cx="2123405" cy="677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Minimize the </a:t>
          </a:r>
          <a:r>
            <a:rPr lang="id-ID" sz="1600" kern="1200" dirty="0" smtClean="0">
              <a:latin typeface="Calibri" pitchFamily="34" charset="0"/>
              <a:cs typeface="Calibri" pitchFamily="34" charset="0"/>
            </a:rPr>
            <a:t>R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eading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5973098" y="2175893"/>
        <a:ext cx="2123405" cy="677143"/>
      </dsp:txXfrm>
    </dsp:sp>
    <dsp:sp modelId="{BB25A001-0B2D-49EC-AD9A-EADBC69E06C9}">
      <dsp:nvSpPr>
        <dsp:cNvPr id="0" name=""/>
        <dsp:cNvSpPr/>
      </dsp:nvSpPr>
      <dsp:spPr>
        <a:xfrm>
          <a:off x="5973098" y="2957212"/>
          <a:ext cx="2123405" cy="677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libri" pitchFamily="34" charset="0"/>
              <a:cs typeface="Calibri" pitchFamily="34" charset="0"/>
            </a:rPr>
            <a:t>E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rror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1600" kern="1200" dirty="0" smtClean="0">
              <a:latin typeface="Calibri" pitchFamily="34" charset="0"/>
              <a:cs typeface="Calibri" pitchFamily="34" charset="0"/>
            </a:rPr>
            <a:t>R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ecognition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5973098" y="2957212"/>
        <a:ext cx="2123405" cy="677143"/>
      </dsp:txXfrm>
    </dsp:sp>
    <dsp:sp modelId="{A3EA83A0-7B1C-46B1-B061-71CEB53D83A9}">
      <dsp:nvSpPr>
        <dsp:cNvPr id="0" name=""/>
        <dsp:cNvSpPr/>
      </dsp:nvSpPr>
      <dsp:spPr>
        <a:xfrm>
          <a:off x="5973098" y="3738532"/>
          <a:ext cx="2123405" cy="677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libri" pitchFamily="34" charset="0"/>
              <a:cs typeface="Calibri" pitchFamily="34" charset="0"/>
            </a:rPr>
            <a:t>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elf-</a:t>
          </a:r>
          <a:r>
            <a:rPr lang="id-ID" sz="1600" kern="1200" dirty="0" smtClean="0">
              <a:latin typeface="Calibri" pitchFamily="34" charset="0"/>
              <a:cs typeface="Calibri" pitchFamily="34" charset="0"/>
            </a:rPr>
            <a:t>C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ontained</a:t>
          </a:r>
          <a:endParaRPr lang="id-ID" sz="1600" kern="1200" dirty="0">
            <a:latin typeface="Calibri" pitchFamily="34" charset="0"/>
            <a:cs typeface="Calibri" pitchFamily="34" charset="0"/>
          </a:endParaRPr>
        </a:p>
      </dsp:txBody>
      <dsp:txXfrm>
        <a:off x="5973098" y="3738532"/>
        <a:ext cx="2123405" cy="67714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E616726-CAE9-41D5-90BA-9422EAEDF49A}">
      <dsp:nvSpPr>
        <dsp:cNvPr id="0" name=""/>
        <dsp:cNvSpPr/>
      </dsp:nvSpPr>
      <dsp:spPr>
        <a:xfrm>
          <a:off x="0" y="4596395"/>
          <a:ext cx="6477000" cy="43096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8. Text Mining</a:t>
          </a:r>
          <a:endParaRPr lang="id-ID" sz="2400" b="0" kern="1200" dirty="0"/>
        </a:p>
      </dsp:txBody>
      <dsp:txXfrm>
        <a:off x="0" y="4596395"/>
        <a:ext cx="6477000" cy="430969"/>
      </dsp:txXfrm>
    </dsp:sp>
    <dsp:sp modelId="{DCE52E34-E28C-4790-AA0F-7F7EFF763551}">
      <dsp:nvSpPr>
        <dsp:cNvPr id="0" name=""/>
        <dsp:cNvSpPr/>
      </dsp:nvSpPr>
      <dsp:spPr>
        <a:xfrm rot="10800000">
          <a:off x="0" y="3940030"/>
          <a:ext cx="6477000" cy="662830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7. </a:t>
          </a:r>
          <a:r>
            <a:rPr lang="en-US" sz="2400" b="0" kern="1200" dirty="0" err="1" smtClean="0"/>
            <a:t>Algoritma</a:t>
          </a:r>
          <a:r>
            <a:rPr lang="en-US" sz="2400" b="0" kern="1200" dirty="0" smtClean="0"/>
            <a:t> </a:t>
          </a:r>
          <a:r>
            <a:rPr lang="en-US" sz="2400" b="0" kern="1200" dirty="0" err="1" smtClean="0"/>
            <a:t>Estimasi</a:t>
          </a:r>
          <a:r>
            <a:rPr lang="en-US" sz="2400" b="0" kern="1200" dirty="0" smtClean="0"/>
            <a:t> </a:t>
          </a:r>
          <a:r>
            <a:rPr lang="en-US" sz="2400" b="0" kern="1200" dirty="0" err="1" smtClean="0"/>
            <a:t>dan</a:t>
          </a:r>
          <a:r>
            <a:rPr lang="en-US" sz="2400" b="0" kern="1200" dirty="0" smtClean="0"/>
            <a:t> Forecasting</a:t>
          </a:r>
          <a:endParaRPr lang="id-ID" sz="2400" b="0" kern="1200" dirty="0"/>
        </a:p>
      </dsp:txBody>
      <dsp:txXfrm rot="10800000">
        <a:off x="0" y="3940030"/>
        <a:ext cx="6477000" cy="662830"/>
      </dsp:txXfrm>
    </dsp:sp>
    <dsp:sp modelId="{3E73D83D-9CE6-471F-9BBF-727891CC359A}">
      <dsp:nvSpPr>
        <dsp:cNvPr id="0" name=""/>
        <dsp:cNvSpPr/>
      </dsp:nvSpPr>
      <dsp:spPr>
        <a:xfrm rot="10800000">
          <a:off x="0" y="3283664"/>
          <a:ext cx="6477000" cy="662830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6. </a:t>
          </a:r>
          <a:r>
            <a:rPr lang="en-US" sz="2400" b="0" kern="1200" dirty="0" err="1" smtClean="0"/>
            <a:t>Algoritma</a:t>
          </a:r>
          <a:r>
            <a:rPr lang="en-US" sz="2400" b="0" kern="1200" dirty="0" smtClean="0"/>
            <a:t> </a:t>
          </a:r>
          <a:r>
            <a:rPr lang="en-US" sz="2400" b="0" kern="1200" dirty="0" err="1" smtClean="0"/>
            <a:t>Asosiasi</a:t>
          </a:r>
          <a:endParaRPr lang="id-ID" sz="2400" b="0" kern="1200" dirty="0"/>
        </a:p>
      </dsp:txBody>
      <dsp:txXfrm rot="10800000">
        <a:off x="0" y="3283664"/>
        <a:ext cx="6477000" cy="662830"/>
      </dsp:txXfrm>
    </dsp:sp>
    <dsp:sp modelId="{971FCEFD-4AFF-4A71-B8B5-90B99FB26E32}">
      <dsp:nvSpPr>
        <dsp:cNvPr id="0" name=""/>
        <dsp:cNvSpPr/>
      </dsp:nvSpPr>
      <dsp:spPr>
        <a:xfrm rot="10800000">
          <a:off x="0" y="2627298"/>
          <a:ext cx="6477000" cy="662830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5. </a:t>
          </a:r>
          <a:r>
            <a:rPr lang="en-US" sz="2400" b="0" kern="1200" dirty="0" err="1" smtClean="0"/>
            <a:t>Algoritma</a:t>
          </a:r>
          <a:r>
            <a:rPr lang="en-US" sz="2400" b="0" kern="1200" dirty="0" smtClean="0"/>
            <a:t> </a:t>
          </a:r>
          <a:r>
            <a:rPr lang="en-US" sz="2400" b="0" kern="1200" dirty="0" err="1" smtClean="0"/>
            <a:t>Klastering</a:t>
          </a:r>
          <a:endParaRPr lang="id-ID" sz="2400" b="0" kern="1200" dirty="0"/>
        </a:p>
      </dsp:txBody>
      <dsp:txXfrm rot="10800000">
        <a:off x="0" y="2627298"/>
        <a:ext cx="6477000" cy="662830"/>
      </dsp:txXfrm>
    </dsp:sp>
    <dsp:sp modelId="{C30FEA55-066B-434A-BA8B-5FCFFD326410}">
      <dsp:nvSpPr>
        <dsp:cNvPr id="0" name=""/>
        <dsp:cNvSpPr/>
      </dsp:nvSpPr>
      <dsp:spPr>
        <a:xfrm rot="10800000">
          <a:off x="0" y="1970932"/>
          <a:ext cx="6477000" cy="662830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4. </a:t>
          </a:r>
          <a:r>
            <a:rPr lang="en-US" sz="2400" b="0" kern="1200" dirty="0" err="1" smtClean="0"/>
            <a:t>Algoritma</a:t>
          </a:r>
          <a:r>
            <a:rPr lang="en-US" sz="2400" b="0" kern="1200" dirty="0" smtClean="0"/>
            <a:t> </a:t>
          </a:r>
          <a:r>
            <a:rPr lang="en-US" sz="2400" b="0" kern="1200" dirty="0" err="1" smtClean="0"/>
            <a:t>Klasifikasi</a:t>
          </a:r>
          <a:endParaRPr lang="id-ID" sz="2400" b="0" kern="1200" dirty="0"/>
        </a:p>
      </dsp:txBody>
      <dsp:txXfrm rot="10800000">
        <a:off x="0" y="1970932"/>
        <a:ext cx="6477000" cy="662830"/>
      </dsp:txXfrm>
    </dsp:sp>
    <dsp:sp modelId="{9BDBEF0A-FC91-4EE6-9C0C-9EEB8B60F5F2}">
      <dsp:nvSpPr>
        <dsp:cNvPr id="0" name=""/>
        <dsp:cNvSpPr/>
      </dsp:nvSpPr>
      <dsp:spPr>
        <a:xfrm rot="10800000">
          <a:off x="0" y="1314566"/>
          <a:ext cx="6477000" cy="662830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3. </a:t>
          </a:r>
          <a:r>
            <a:rPr lang="en-US" sz="2400" b="0" kern="1200" dirty="0" err="1" smtClean="0"/>
            <a:t>Persiapan</a:t>
          </a:r>
          <a:r>
            <a:rPr lang="en-US" sz="2400" b="0" kern="1200" dirty="0" smtClean="0"/>
            <a:t> Data</a:t>
          </a:r>
          <a:endParaRPr lang="id-ID" sz="2400" b="0" kern="1200" dirty="0"/>
        </a:p>
      </dsp:txBody>
      <dsp:txXfrm rot="10800000">
        <a:off x="0" y="1314566"/>
        <a:ext cx="6477000" cy="662830"/>
      </dsp:txXfrm>
    </dsp:sp>
    <dsp:sp modelId="{420C3A7F-B91D-4C08-A9A8-A576740F8BE7}">
      <dsp:nvSpPr>
        <dsp:cNvPr id="0" name=""/>
        <dsp:cNvSpPr/>
      </dsp:nvSpPr>
      <dsp:spPr>
        <a:xfrm rot="10800000">
          <a:off x="0" y="658200"/>
          <a:ext cx="6477000" cy="662830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2. Proses Data Mining</a:t>
          </a:r>
          <a:endParaRPr lang="id-ID" sz="2400" b="0" kern="1200" dirty="0"/>
        </a:p>
      </dsp:txBody>
      <dsp:txXfrm rot="10800000">
        <a:off x="0" y="658200"/>
        <a:ext cx="6477000" cy="662830"/>
      </dsp:txXfrm>
    </dsp:sp>
    <dsp:sp modelId="{B06F7D46-7D66-4DEC-BC1A-EA878B67212F}">
      <dsp:nvSpPr>
        <dsp:cNvPr id="0" name=""/>
        <dsp:cNvSpPr/>
      </dsp:nvSpPr>
      <dsp:spPr>
        <a:xfrm rot="10800000">
          <a:off x="0" y="0"/>
          <a:ext cx="6477000" cy="662830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1. Pengantar Data Mining</a:t>
          </a:r>
          <a:endParaRPr lang="id-ID" sz="2400" b="1" kern="1200" dirty="0"/>
        </a:p>
      </dsp:txBody>
      <dsp:txXfrm rot="10800000">
        <a:off x="0" y="0"/>
        <a:ext cx="6477000" cy="66283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7219" y="361276"/>
          <a:ext cx="1956600" cy="1956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1000" r="-2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165577" y="1535236"/>
          <a:ext cx="2276915" cy="1956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effectLst/>
              <a:latin typeface="Calibri" pitchFamily="34" charset="0"/>
              <a:cs typeface="Calibri" pitchFamily="34" charset="0"/>
            </a:rPr>
            <a:t>Himpunan</a:t>
          </a:r>
          <a:r>
            <a:rPr lang="en-US" sz="2800" b="1" kern="1200" dirty="0" smtClean="0">
              <a:effectLst/>
              <a:latin typeface="Calibri" pitchFamily="34" charset="0"/>
              <a:cs typeface="Calibri" pitchFamily="34" charset="0"/>
            </a:rPr>
            <a:t> Data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165577" y="1535236"/>
        <a:ext cx="2276915" cy="1956600"/>
      </dsp:txXfrm>
    </dsp:sp>
    <dsp:sp modelId="{C1EE5767-966F-40CA-82D8-9FD446AD3513}">
      <dsp:nvSpPr>
        <dsp:cNvPr id="0" name=""/>
        <dsp:cNvSpPr/>
      </dsp:nvSpPr>
      <dsp:spPr>
        <a:xfrm>
          <a:off x="2396759" y="1104504"/>
          <a:ext cx="432939" cy="470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000" kern="1200"/>
        </a:p>
      </dsp:txBody>
      <dsp:txXfrm>
        <a:off x="2396759" y="1104504"/>
        <a:ext cx="432939" cy="470143"/>
      </dsp:txXfrm>
    </dsp:sp>
    <dsp:sp modelId="{5E5A3162-D62F-41D7-8F91-6DFCB1A86A9C}">
      <dsp:nvSpPr>
        <dsp:cNvPr id="0" name=""/>
        <dsp:cNvSpPr/>
      </dsp:nvSpPr>
      <dsp:spPr>
        <a:xfrm>
          <a:off x="3200790" y="361276"/>
          <a:ext cx="1956600" cy="1956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3350285" y="1535236"/>
          <a:ext cx="2294642" cy="1956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7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7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7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kern="1200" dirty="0" smtClean="0">
              <a:effectLst/>
              <a:latin typeface="Calibri" pitchFamily="34" charset="0"/>
              <a:cs typeface="Calibri" pitchFamily="34" charset="0"/>
            </a:rPr>
            <a:t>Metode</a:t>
          </a:r>
          <a:r>
            <a:rPr lang="en-US" sz="2800" b="1" kern="1200" dirty="0" smtClean="0">
              <a:effectLst/>
              <a:latin typeface="Calibri" pitchFamily="34" charset="0"/>
              <a:cs typeface="Calibri" pitchFamily="34" charset="0"/>
            </a:rPr>
            <a:t> Data Mining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3350285" y="1535236"/>
        <a:ext cx="2294642" cy="1956600"/>
      </dsp:txXfrm>
    </dsp:sp>
    <dsp:sp modelId="{7D88BC18-F59C-422E-B048-3ABD1D0E1F14}">
      <dsp:nvSpPr>
        <dsp:cNvPr id="0" name=""/>
        <dsp:cNvSpPr/>
      </dsp:nvSpPr>
      <dsp:spPr>
        <a:xfrm>
          <a:off x="5593432" y="1104504"/>
          <a:ext cx="436041" cy="4701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000" kern="1200"/>
        </a:p>
      </dsp:txBody>
      <dsp:txXfrm>
        <a:off x="5593432" y="1104504"/>
        <a:ext cx="436041" cy="470143"/>
      </dsp:txXfrm>
    </dsp:sp>
    <dsp:sp modelId="{4D90948A-8E04-4233-ADF7-1E90F212F452}">
      <dsp:nvSpPr>
        <dsp:cNvPr id="0" name=""/>
        <dsp:cNvSpPr/>
      </dsp:nvSpPr>
      <dsp:spPr>
        <a:xfrm>
          <a:off x="6403224" y="361276"/>
          <a:ext cx="1956600" cy="1956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5000" r="-3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6549051" y="1535236"/>
          <a:ext cx="2301979" cy="1956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3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3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effectLst/>
              <a:latin typeface="Calibri" pitchFamily="34" charset="0"/>
              <a:cs typeface="Calibri" pitchFamily="34" charset="0"/>
            </a:rPr>
            <a:t>Pengetahuan</a:t>
          </a:r>
          <a:endParaRPr lang="id-ID" sz="2800" b="0" kern="1200" dirty="0">
            <a:effectLst/>
            <a:latin typeface="Calibri" pitchFamily="34" charset="0"/>
            <a:cs typeface="Calibri" pitchFamily="34" charset="0"/>
          </a:endParaRPr>
        </a:p>
      </dsp:txBody>
      <dsp:txXfrm>
        <a:off x="6549051" y="1535236"/>
        <a:ext cx="2301979" cy="19566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B04F820-6F7D-48DF-BACD-CC5C51BF7F8F}">
      <dsp:nvSpPr>
        <dsp:cNvPr id="0" name=""/>
        <dsp:cNvSpPr/>
      </dsp:nvSpPr>
      <dsp:spPr>
        <a:xfrm>
          <a:off x="2886963" y="2977564"/>
          <a:ext cx="2112772" cy="21127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Data Mining</a:t>
          </a:r>
          <a:endParaRPr lang="id-ID" sz="4000" kern="1200" dirty="0"/>
        </a:p>
      </dsp:txBody>
      <dsp:txXfrm>
        <a:off x="2886963" y="2977564"/>
        <a:ext cx="2112772" cy="2112772"/>
      </dsp:txXfrm>
    </dsp:sp>
    <dsp:sp modelId="{56C3B945-0285-4571-8E00-2AAD4320EF5C}">
      <dsp:nvSpPr>
        <dsp:cNvPr id="0" name=""/>
        <dsp:cNvSpPr/>
      </dsp:nvSpPr>
      <dsp:spPr>
        <a:xfrm rot="10800000">
          <a:off x="740267" y="3732881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70FDA3-30F4-491B-A602-5F7C7164E496}">
      <dsp:nvSpPr>
        <dsp:cNvPr id="0" name=""/>
        <dsp:cNvSpPr/>
      </dsp:nvSpPr>
      <dsp:spPr>
        <a:xfrm>
          <a:off x="796" y="3442374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Machine Learning</a:t>
          </a:r>
          <a:endParaRPr lang="id-ID" sz="2000" kern="1200" dirty="0"/>
        </a:p>
      </dsp:txBody>
      <dsp:txXfrm>
        <a:off x="796" y="3442374"/>
        <a:ext cx="1478941" cy="1183152"/>
      </dsp:txXfrm>
    </dsp:sp>
    <dsp:sp modelId="{D57B6AE2-1CFB-4BEE-AAE0-DCD3ED0F6AA2}">
      <dsp:nvSpPr>
        <dsp:cNvPr id="0" name=""/>
        <dsp:cNvSpPr/>
      </dsp:nvSpPr>
      <dsp:spPr>
        <a:xfrm rot="12960000">
          <a:off x="1158284" y="2446355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1EE86C-3DA3-4E41-9487-03CA279AA779}">
      <dsp:nvSpPr>
        <dsp:cNvPr id="0" name=""/>
        <dsp:cNvSpPr/>
      </dsp:nvSpPr>
      <dsp:spPr>
        <a:xfrm>
          <a:off x="612531" y="1559650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Pattern Recognition</a:t>
          </a:r>
          <a:endParaRPr lang="id-ID" sz="2000" kern="1200" dirty="0"/>
        </a:p>
      </dsp:txBody>
      <dsp:txXfrm>
        <a:off x="612531" y="1559650"/>
        <a:ext cx="1478941" cy="1183152"/>
      </dsp:txXfrm>
    </dsp:sp>
    <dsp:sp modelId="{D01407CB-5518-4B4C-9810-9625DD9E8B5D}">
      <dsp:nvSpPr>
        <dsp:cNvPr id="0" name=""/>
        <dsp:cNvSpPr/>
      </dsp:nvSpPr>
      <dsp:spPr>
        <a:xfrm rot="15120000">
          <a:off x="2252669" y="1651238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BA6376-612F-4976-B38D-6819EF15F966}">
      <dsp:nvSpPr>
        <dsp:cNvPr id="0" name=""/>
        <dsp:cNvSpPr/>
      </dsp:nvSpPr>
      <dsp:spPr>
        <a:xfrm>
          <a:off x="2214072" y="396062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Statistics</a:t>
          </a:r>
          <a:endParaRPr lang="id-ID" sz="2000" kern="1200" dirty="0"/>
        </a:p>
      </dsp:txBody>
      <dsp:txXfrm>
        <a:off x="2214072" y="396062"/>
        <a:ext cx="1478941" cy="1183152"/>
      </dsp:txXfrm>
    </dsp:sp>
    <dsp:sp modelId="{9BEEF6B4-F273-46CA-A621-CFA42B986C37}">
      <dsp:nvSpPr>
        <dsp:cNvPr id="0" name=""/>
        <dsp:cNvSpPr/>
      </dsp:nvSpPr>
      <dsp:spPr>
        <a:xfrm rot="17280000">
          <a:off x="3605402" y="1651238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7277EA-701B-44E4-AD0E-821F83F6CBA5}">
      <dsp:nvSpPr>
        <dsp:cNvPr id="0" name=""/>
        <dsp:cNvSpPr/>
      </dsp:nvSpPr>
      <dsp:spPr>
        <a:xfrm>
          <a:off x="4193686" y="396062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Computing Algorithms</a:t>
          </a:r>
          <a:endParaRPr lang="id-ID" sz="2000" kern="1200" dirty="0"/>
        </a:p>
      </dsp:txBody>
      <dsp:txXfrm>
        <a:off x="4193686" y="396062"/>
        <a:ext cx="1478941" cy="1183152"/>
      </dsp:txXfrm>
    </dsp:sp>
    <dsp:sp modelId="{8787219D-2AC1-44EC-B186-194EDE435AF0}">
      <dsp:nvSpPr>
        <dsp:cNvPr id="0" name=""/>
        <dsp:cNvSpPr/>
      </dsp:nvSpPr>
      <dsp:spPr>
        <a:xfrm rot="19440000">
          <a:off x="4699787" y="2446355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AF257B-7483-400F-88E8-38DEEF7AAD96}">
      <dsp:nvSpPr>
        <dsp:cNvPr id="0" name=""/>
        <dsp:cNvSpPr/>
      </dsp:nvSpPr>
      <dsp:spPr>
        <a:xfrm>
          <a:off x="5795227" y="1559650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Database Technology</a:t>
          </a:r>
          <a:endParaRPr lang="id-ID" sz="2000" kern="1200" dirty="0"/>
        </a:p>
      </dsp:txBody>
      <dsp:txXfrm>
        <a:off x="5795227" y="1559650"/>
        <a:ext cx="1478941" cy="1183152"/>
      </dsp:txXfrm>
    </dsp:sp>
    <dsp:sp modelId="{006C9849-515C-4A89-9661-74CA2806E87B}">
      <dsp:nvSpPr>
        <dsp:cNvPr id="0" name=""/>
        <dsp:cNvSpPr/>
      </dsp:nvSpPr>
      <dsp:spPr>
        <a:xfrm>
          <a:off x="5117804" y="3732881"/>
          <a:ext cx="2028627" cy="6021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4058A2-8D3E-40E3-A3BA-21D0ECA53862}">
      <dsp:nvSpPr>
        <dsp:cNvPr id="0" name=""/>
        <dsp:cNvSpPr/>
      </dsp:nvSpPr>
      <dsp:spPr>
        <a:xfrm>
          <a:off x="6406962" y="3442374"/>
          <a:ext cx="1478941" cy="11831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High Performance Computing</a:t>
          </a:r>
          <a:endParaRPr lang="id-ID" sz="2000" kern="1200" dirty="0"/>
        </a:p>
      </dsp:txBody>
      <dsp:txXfrm>
        <a:off x="6406962" y="3442374"/>
        <a:ext cx="1478941" cy="118315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581400" y="9234487"/>
            <a:ext cx="3200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 dirty="0"/>
              <a:t>romi@romisatriawahono.net</a:t>
            </a:r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11189" y="180975"/>
            <a:ext cx="61642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700" i="1" dirty="0" smtClean="0">
                <a:effectLst/>
              </a:defRPr>
            </a:lvl1pPr>
          </a:lstStyle>
          <a:p>
            <a:pPr>
              <a:defRPr/>
            </a:pPr>
            <a:r>
              <a:rPr lang="en-US" altLang="ja-JP" dirty="0" smtClean="0"/>
              <a:t>Data Mining</a:t>
            </a:r>
            <a:endParaRPr lang="en-US" altLang="ja-JP" dirty="0"/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5301" y="9101138"/>
            <a:ext cx="3314701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l" defTabSz="95401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 dirty="0"/>
              <a:t>http://romisatriawahono.net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611191" y="3810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3" tIns="45716" rIns="91433" bIns="45716"/>
          <a:lstStyle/>
          <a:p>
            <a:pPr>
              <a:defRPr/>
            </a:pPr>
            <a:endParaRPr lang="id-ID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611191" y="92202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3" tIns="45716" rIns="91433" bIns="45716"/>
          <a:lstStyle/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561370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l" defTabSz="954018">
              <a:defRPr sz="1200" i="1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6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1200" i="1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 smtClean="0"/>
              <a:t>Data Mining</a:t>
            </a:r>
            <a:endParaRPr lang="en-US" altLang="ja-JP" dirty="0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3650" y="720725"/>
            <a:ext cx="4799013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6" y="4559303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177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l" defTabSz="954018">
              <a:defRPr sz="1200" i="1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6" y="9121778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r" defTabSz="954018">
              <a:defRPr sz="1200" i="1">
                <a:effectLst/>
                <a:latin typeface="+mj-lt"/>
              </a:defRPr>
            </a:lvl1pPr>
          </a:lstStyle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94492785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srgbClr val="000000"/>
                </a:solidFill>
              </a:rPr>
              <a:t>romi@romisatriawahono.net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srgbClr val="000000"/>
                </a:solidFill>
              </a:rPr>
              <a:t>http://romisatriawahono.net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2144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79289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76227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408826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15420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681638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682698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360405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679400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420439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96283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253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71503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30087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710383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56774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719963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719963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5271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719963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79317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41422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4219404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24212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024887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86206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24203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04737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49573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 smtClean="0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25796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84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189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777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094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29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8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8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5" name="Round Same Side Corner Rectangle 1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13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3" name="Rounded Rectangle 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658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892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0045" y="6639955"/>
            <a:ext cx="850100" cy="201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72" y="6680740"/>
            <a:ext cx="1019247" cy="17726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53200"/>
            <a:ext cx="2057400" cy="3048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</p:sldLayoutIdLst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8305800" cy="1484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id-ID" sz="8000" dirty="0"/>
              <a:t>Data Mining</a:t>
            </a:r>
            <a:endParaRPr lang="en-US" sz="80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4267200"/>
            <a:ext cx="5486400" cy="16002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id-ID" sz="3600" dirty="0" smtClean="0"/>
              <a:t>Romi Satria Wahon</a:t>
            </a:r>
            <a:r>
              <a:rPr lang="en-US" sz="3600" dirty="0" smtClean="0"/>
              <a:t>o</a:t>
            </a:r>
            <a:br>
              <a:rPr lang="en-US" sz="3600" dirty="0" smtClean="0"/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romi@romisatriawahono.net</a:t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http://romisatriawahono.net/dm</a:t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WA/SMS</a:t>
            </a:r>
            <a:r>
              <a:rPr lang="id-ID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+6281586220090</a:t>
            </a:r>
            <a: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1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122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1.1 </a:t>
            </a:r>
            <a:r>
              <a:rPr lang="en-US" sz="4000" dirty="0" err="1" smtClean="0"/>
              <a:t>Apa</a:t>
            </a:r>
            <a:r>
              <a:rPr lang="en-US" sz="4000" dirty="0" smtClean="0"/>
              <a:t> </a:t>
            </a:r>
            <a:r>
              <a:rPr lang="en-US" sz="4000" dirty="0" err="1" smtClean="0"/>
              <a:t>itu</a:t>
            </a:r>
            <a:r>
              <a:rPr lang="en-US" sz="4000" dirty="0" smtClean="0"/>
              <a:t> Data Mining?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396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8935"/>
          </a:xfrm>
        </p:spPr>
        <p:txBody>
          <a:bodyPr>
            <a:normAutofit/>
          </a:bodyPr>
          <a:lstStyle/>
          <a:p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Memproduksi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393" y="1371746"/>
            <a:ext cx="5239226" cy="4947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/>
              <a:t>Manusia</a:t>
            </a:r>
            <a:r>
              <a:rPr lang="en-US" dirty="0" smtClean="0"/>
              <a:t> </a:t>
            </a:r>
            <a:r>
              <a:rPr lang="id-ID" dirty="0" smtClean="0"/>
              <a:t>memproduksi </a:t>
            </a:r>
            <a:r>
              <a:rPr lang="en-US" dirty="0" err="1" smtClean="0"/>
              <a:t>beragam</a:t>
            </a:r>
            <a:r>
              <a:rPr lang="en-US" dirty="0" smtClean="0"/>
              <a:t> </a:t>
            </a:r>
            <a:r>
              <a:rPr lang="id-ID" dirty="0" smtClean="0"/>
              <a:t>data </a:t>
            </a:r>
            <a:r>
              <a:rPr lang="id-ID" dirty="0"/>
              <a:t>yang </a:t>
            </a:r>
            <a:r>
              <a:rPr lang="en-US" dirty="0" err="1" smtClean="0">
                <a:solidFill>
                  <a:srgbClr val="C00000"/>
                </a:solidFill>
              </a:rPr>
              <a:t>jumlah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ukurannya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id-ID" dirty="0" smtClean="0">
                <a:solidFill>
                  <a:srgbClr val="C00000"/>
                </a:solidFill>
              </a:rPr>
              <a:t>sangat besar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Astronomi</a:t>
            </a:r>
            <a:endParaRPr lang="en-US" dirty="0" smtClean="0"/>
          </a:p>
          <a:p>
            <a:pPr lvl="1"/>
            <a:r>
              <a:rPr lang="id-ID" dirty="0" smtClean="0"/>
              <a:t>Bisnis</a:t>
            </a:r>
            <a:endParaRPr lang="en-US" dirty="0" smtClean="0"/>
          </a:p>
          <a:p>
            <a:pPr lvl="1"/>
            <a:r>
              <a:rPr lang="id-ID" dirty="0" smtClean="0"/>
              <a:t>Kedokteran</a:t>
            </a:r>
            <a:endParaRPr lang="en-US" dirty="0" smtClean="0"/>
          </a:p>
          <a:p>
            <a:pPr lvl="1"/>
            <a:r>
              <a:rPr lang="id-ID" dirty="0" smtClean="0"/>
              <a:t>Ekonomi</a:t>
            </a:r>
            <a:endParaRPr lang="en-US" dirty="0" smtClean="0"/>
          </a:p>
          <a:p>
            <a:pPr lvl="1"/>
            <a:r>
              <a:rPr lang="id-ID" dirty="0" smtClean="0"/>
              <a:t>Olahraga</a:t>
            </a:r>
            <a:endParaRPr lang="en-US" dirty="0" smtClean="0"/>
          </a:p>
          <a:p>
            <a:pPr lvl="1"/>
            <a:r>
              <a:rPr lang="en-US" dirty="0" err="1" smtClean="0"/>
              <a:t>Cuaca</a:t>
            </a:r>
            <a:endParaRPr lang="en-US" dirty="0" smtClean="0"/>
          </a:p>
          <a:p>
            <a:pPr lvl="1"/>
            <a:r>
              <a:rPr lang="en-US" dirty="0" smtClean="0"/>
              <a:t>Financial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47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95419" y="1175574"/>
            <a:ext cx="3167458" cy="211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4116" y="2457878"/>
            <a:ext cx="3485719" cy="214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1749" y="3581400"/>
            <a:ext cx="2647474" cy="2435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0749" y="4109537"/>
            <a:ext cx="3352180" cy="243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0643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34009"/>
          </a:xfrm>
        </p:spPr>
        <p:txBody>
          <a:bodyPr>
            <a:noAutofit/>
          </a:bodyPr>
          <a:lstStyle/>
          <a:p>
            <a:r>
              <a:rPr lang="en-US" dirty="0" err="1" smtClean="0"/>
              <a:t>Pertumbuhan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618" y="1333504"/>
            <a:ext cx="4967982" cy="291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Astronomi</a:t>
            </a:r>
            <a:endParaRPr lang="en-US" b="1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Sloan </a:t>
            </a:r>
            <a:r>
              <a:rPr lang="en-US" sz="2400" dirty="0">
                <a:solidFill>
                  <a:srgbClr val="C00000"/>
                </a:solidFill>
              </a:rPr>
              <a:t>Digital Sky </a:t>
            </a:r>
            <a:r>
              <a:rPr lang="en-US" sz="2400" dirty="0"/>
              <a:t>Survey</a:t>
            </a:r>
          </a:p>
          <a:p>
            <a:pPr lvl="1"/>
            <a:r>
              <a:rPr lang="en-US" sz="2000" dirty="0"/>
              <a:t>New Mexico, 2000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140TB</a:t>
            </a:r>
            <a:r>
              <a:rPr lang="en-US" sz="2000" dirty="0"/>
              <a:t> over 10 </a:t>
            </a:r>
            <a:r>
              <a:rPr lang="en-US" sz="2000" dirty="0" smtClean="0"/>
              <a:t>years</a:t>
            </a: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Large Synoptic </a:t>
            </a:r>
            <a:r>
              <a:rPr lang="en-US" sz="2400" dirty="0"/>
              <a:t>Survey Telescope</a:t>
            </a:r>
          </a:p>
          <a:p>
            <a:pPr lvl="1"/>
            <a:r>
              <a:rPr lang="en-US" sz="2000" dirty="0"/>
              <a:t>Chile, 2016</a:t>
            </a:r>
          </a:p>
          <a:p>
            <a:pPr lvl="1"/>
            <a:r>
              <a:rPr lang="en-US" sz="2000" dirty="0"/>
              <a:t>Will acquire </a:t>
            </a:r>
            <a:r>
              <a:rPr lang="en-US" sz="2000" dirty="0">
                <a:solidFill>
                  <a:srgbClr val="0070C0"/>
                </a:solidFill>
              </a:rPr>
              <a:t>140TB every five </a:t>
            </a:r>
            <a:r>
              <a:rPr lang="en-US" sz="2000" dirty="0" smtClean="0">
                <a:solidFill>
                  <a:srgbClr val="0070C0"/>
                </a:solidFill>
              </a:rPr>
              <a:t>days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4648200"/>
            <a:ext cx="7863582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Biologi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Kedokteran</a:t>
            </a:r>
            <a:endParaRPr lang="en-US" b="1" dirty="0" smtClean="0"/>
          </a:p>
          <a:p>
            <a:r>
              <a:rPr lang="en-US" sz="2400" dirty="0" smtClean="0"/>
              <a:t>European </a:t>
            </a:r>
            <a:r>
              <a:rPr lang="en-US" sz="2400" dirty="0"/>
              <a:t>Bioinformatics Institute (</a:t>
            </a:r>
            <a:r>
              <a:rPr lang="en-US" sz="2400" dirty="0">
                <a:solidFill>
                  <a:srgbClr val="C00000"/>
                </a:solidFill>
              </a:rPr>
              <a:t>EBI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20PB of data </a:t>
            </a:r>
            <a:r>
              <a:rPr lang="en-US" sz="2000" dirty="0"/>
              <a:t>(genomic data doubles in size each year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r>
              <a:rPr lang="en-US" sz="2000" dirty="0"/>
              <a:t>A single sequenced human genome can be around </a:t>
            </a:r>
            <a:r>
              <a:rPr lang="en-US" sz="2000" dirty="0">
                <a:solidFill>
                  <a:srgbClr val="0070C0"/>
                </a:solidFill>
              </a:rPr>
              <a:t>140GB</a:t>
            </a:r>
            <a:r>
              <a:rPr lang="en-US" sz="2000" dirty="0"/>
              <a:t> in </a:t>
            </a:r>
            <a:r>
              <a:rPr lang="en-US" sz="2000" dirty="0" smtClean="0"/>
              <a:t>size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6428174" y="1500190"/>
          <a:ext cx="2114549" cy="258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581149"/>
                <a:gridCol w="533400"/>
              </a:tblGrid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kilobyte (</a:t>
                      </a:r>
                      <a:r>
                        <a:rPr lang="en-GB" sz="1800" b="1" u="none" dirty="0" err="1">
                          <a:effectLst/>
                        </a:rPr>
                        <a:t>kB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/>
                        <a:t>10</a:t>
                      </a:r>
                      <a:r>
                        <a:rPr lang="en-GB" sz="1800" u="none" baseline="30000"/>
                        <a:t>3</a:t>
                      </a:r>
                      <a:endParaRPr lang="en-GB" sz="1800" u="none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megabyte (</a:t>
                      </a:r>
                      <a:r>
                        <a:rPr lang="en-GB" sz="1800" b="1" u="none" dirty="0">
                          <a:effectLst/>
                        </a:rPr>
                        <a:t>MB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6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gigabyte (</a:t>
                      </a:r>
                      <a:r>
                        <a:rPr lang="en-GB" sz="1800" b="1" u="none" dirty="0">
                          <a:effectLst/>
                        </a:rPr>
                        <a:t>GB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9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terabyte (</a:t>
                      </a:r>
                      <a:r>
                        <a:rPr lang="en-GB" sz="1800" b="1" u="none" dirty="0">
                          <a:effectLst/>
                        </a:rPr>
                        <a:t>TB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12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petabyte (</a:t>
                      </a:r>
                      <a:r>
                        <a:rPr lang="en-GB" sz="1800" b="1" u="none" dirty="0">
                          <a:effectLst/>
                        </a:rPr>
                        <a:t>PB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15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exabyte (</a:t>
                      </a:r>
                      <a:r>
                        <a:rPr lang="en-GB" sz="1800" b="1" u="none" dirty="0">
                          <a:effectLst/>
                        </a:rPr>
                        <a:t>EB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18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zettabyte (</a:t>
                      </a:r>
                      <a:r>
                        <a:rPr lang="en-GB" sz="1800" b="1" u="none" dirty="0">
                          <a:effectLst/>
                        </a:rPr>
                        <a:t>ZB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21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yottabyte (</a:t>
                      </a:r>
                      <a:r>
                        <a:rPr lang="en-GB" sz="1800" b="1" u="none" dirty="0">
                          <a:effectLst/>
                        </a:rPr>
                        <a:t>YB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24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468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Kultur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547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8750" t="17778" r="29167" b="14815"/>
          <a:stretch/>
        </p:blipFill>
        <p:spPr>
          <a:xfrm>
            <a:off x="1567228" y="1008424"/>
            <a:ext cx="5900372" cy="53161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5791200"/>
            <a:ext cx="2835055" cy="6095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i="1" dirty="0" smtClean="0"/>
              <a:t>(Insight, Big Data Trends</a:t>
            </a:r>
            <a:br>
              <a:rPr lang="en-US" sz="1800" i="1" dirty="0" smtClean="0"/>
            </a:br>
            <a:r>
              <a:rPr lang="en-US" sz="1800" i="1" dirty="0" smtClean="0"/>
              <a:t>for Media, 2015)</a:t>
            </a:r>
            <a:endParaRPr lang="id-ID" sz="1800" i="1" dirty="0"/>
          </a:p>
        </p:txBody>
      </p:sp>
    </p:spTree>
    <p:extLst>
      <p:ext uri="{BB962C8B-B14F-4D97-AF65-F5344CB8AC3E}">
        <p14:creationId xmlns:p14="http://schemas.microsoft.com/office/powerpoint/2010/main" xmlns="" val="389822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Datangnya</a:t>
            </a:r>
            <a:r>
              <a:rPr lang="en-US" dirty="0" smtClean="0"/>
              <a:t> Tsunami Data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66800"/>
            <a:ext cx="7600950" cy="5334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Mobile Electronics </a:t>
            </a:r>
            <a:r>
              <a:rPr lang="en-US" sz="3200" dirty="0" smtClean="0"/>
              <a:t>market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5B mobile phones </a:t>
            </a:r>
            <a:r>
              <a:rPr lang="en-US" dirty="0"/>
              <a:t>in use in </a:t>
            </a:r>
            <a:r>
              <a:rPr lang="en-US" dirty="0" smtClean="0"/>
              <a:t>2010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150M  tablets </a:t>
            </a:r>
            <a:r>
              <a:rPr lang="en-US" dirty="0"/>
              <a:t>was sold </a:t>
            </a:r>
            <a:r>
              <a:rPr lang="en-US" dirty="0" smtClean="0"/>
              <a:t>in 2012 (IDC)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200M</a:t>
            </a:r>
            <a:r>
              <a:rPr lang="ru-RU" dirty="0" smtClean="0"/>
              <a:t> </a:t>
            </a:r>
            <a:r>
              <a:rPr lang="en-US" dirty="0"/>
              <a:t>is global </a:t>
            </a:r>
            <a:r>
              <a:rPr lang="en-US" dirty="0">
                <a:solidFill>
                  <a:srgbClr val="0070C0"/>
                </a:solidFill>
              </a:rPr>
              <a:t>notebooks </a:t>
            </a:r>
            <a:r>
              <a:rPr lang="en-US" dirty="0"/>
              <a:t>shipments in 2012 (</a:t>
            </a:r>
            <a:r>
              <a:rPr lang="en-US" dirty="0" err="1"/>
              <a:t>Digitimes</a:t>
            </a:r>
            <a:r>
              <a:rPr lang="en-US" dirty="0"/>
              <a:t> Research) </a:t>
            </a:r>
            <a:endParaRPr lang="en-US" sz="3200" dirty="0" smtClean="0">
              <a:solidFill>
                <a:srgbClr val="C00000"/>
              </a:solidFill>
            </a:endParaRPr>
          </a:p>
          <a:p>
            <a:r>
              <a:rPr lang="en-US" sz="3200" dirty="0" smtClean="0">
                <a:solidFill>
                  <a:srgbClr val="C00000"/>
                </a:solidFill>
              </a:rPr>
              <a:t>Web and Social Networks </a:t>
            </a:r>
            <a:r>
              <a:rPr lang="en-US" sz="3200" dirty="0" smtClean="0"/>
              <a:t>generates amount of data</a:t>
            </a:r>
          </a:p>
          <a:p>
            <a:pPr lvl="1"/>
            <a:r>
              <a:rPr lang="en-US" dirty="0"/>
              <a:t>Google processes </a:t>
            </a:r>
            <a:r>
              <a:rPr lang="en-US" dirty="0">
                <a:solidFill>
                  <a:srgbClr val="0070C0"/>
                </a:solidFill>
              </a:rPr>
              <a:t>100 PB per day</a:t>
            </a:r>
            <a:r>
              <a:rPr lang="en-US" dirty="0"/>
              <a:t>, 3 million servers</a:t>
            </a:r>
          </a:p>
          <a:p>
            <a:pPr lvl="1"/>
            <a:r>
              <a:rPr lang="en-US" dirty="0"/>
              <a:t>Facebook has </a:t>
            </a:r>
            <a:r>
              <a:rPr lang="en-US" dirty="0">
                <a:solidFill>
                  <a:srgbClr val="0070C0"/>
                </a:solidFill>
              </a:rPr>
              <a:t>300 PB of user data </a:t>
            </a:r>
            <a:r>
              <a:rPr lang="en-US" dirty="0"/>
              <a:t>per day 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 has </a:t>
            </a:r>
            <a:r>
              <a:rPr lang="en-US" dirty="0">
                <a:solidFill>
                  <a:srgbClr val="0070C0"/>
                </a:solidFill>
              </a:rPr>
              <a:t>1000PB video </a:t>
            </a:r>
            <a:r>
              <a:rPr lang="en-US" dirty="0"/>
              <a:t>storage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235 TBs </a:t>
            </a:r>
            <a:r>
              <a:rPr lang="en-US" dirty="0"/>
              <a:t>data collected by the US Library of Congress</a:t>
            </a:r>
          </a:p>
          <a:p>
            <a:pPr lvl="1"/>
            <a:r>
              <a:rPr lang="en-US" dirty="0" smtClean="0"/>
              <a:t>15 out of 17 sectors in the US have </a:t>
            </a:r>
            <a:r>
              <a:rPr lang="en-US" dirty="0" smtClean="0">
                <a:solidFill>
                  <a:srgbClr val="0070C0"/>
                </a:solidFill>
              </a:rPr>
              <a:t>more data stored per company than the </a:t>
            </a:r>
            <a:r>
              <a:rPr lang="en-US" dirty="0">
                <a:solidFill>
                  <a:srgbClr val="0070C0"/>
                </a:solidFill>
              </a:rPr>
              <a:t>US Library of Congress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547989" y="6629400"/>
            <a:ext cx="2057400" cy="212274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6858000" y="152400"/>
          <a:ext cx="2114549" cy="258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581149"/>
                <a:gridCol w="533400"/>
              </a:tblGrid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kilobyte (</a:t>
                      </a:r>
                      <a:r>
                        <a:rPr lang="en-GB" sz="1800" b="1" u="none" dirty="0" err="1">
                          <a:effectLst/>
                        </a:rPr>
                        <a:t>kB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/>
                        <a:t>10</a:t>
                      </a:r>
                      <a:r>
                        <a:rPr lang="en-GB" sz="1800" u="none" baseline="30000"/>
                        <a:t>3</a:t>
                      </a:r>
                      <a:endParaRPr lang="en-GB" sz="1800" u="none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megabyte (</a:t>
                      </a:r>
                      <a:r>
                        <a:rPr lang="en-GB" sz="1800" b="1" u="none" dirty="0">
                          <a:effectLst/>
                        </a:rPr>
                        <a:t>MB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6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gigabyte (</a:t>
                      </a:r>
                      <a:r>
                        <a:rPr lang="en-GB" sz="1800" b="1" u="none" dirty="0">
                          <a:effectLst/>
                        </a:rPr>
                        <a:t>GB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9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terabyte (</a:t>
                      </a:r>
                      <a:r>
                        <a:rPr lang="en-GB" sz="1800" b="1" u="none" dirty="0">
                          <a:effectLst/>
                        </a:rPr>
                        <a:t>TB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12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petabyte (</a:t>
                      </a:r>
                      <a:r>
                        <a:rPr lang="en-GB" sz="1800" b="1" u="none" dirty="0">
                          <a:effectLst/>
                        </a:rPr>
                        <a:t>PB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15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exabyte (</a:t>
                      </a:r>
                      <a:r>
                        <a:rPr lang="en-GB" sz="1800" b="1" u="none" dirty="0">
                          <a:effectLst/>
                        </a:rPr>
                        <a:t>EB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18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zettabyte (</a:t>
                      </a:r>
                      <a:r>
                        <a:rPr lang="en-GB" sz="1800" b="1" u="none" dirty="0">
                          <a:effectLst/>
                        </a:rPr>
                        <a:t>ZB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21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yottabyte (</a:t>
                      </a:r>
                      <a:r>
                        <a:rPr lang="en-GB" sz="1800" b="1" u="none" dirty="0">
                          <a:effectLst/>
                        </a:rPr>
                        <a:t>YB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24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7251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Mengapa Data Mining?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62200"/>
            <a:ext cx="7886700" cy="3809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 </a:t>
            </a:r>
            <a:r>
              <a:rPr lang="en-US" sz="4000" dirty="0"/>
              <a:t>are </a:t>
            </a:r>
            <a:r>
              <a:rPr lang="en-US" sz="4000" dirty="0">
                <a:solidFill>
                  <a:srgbClr val="C00000"/>
                </a:solidFill>
              </a:rPr>
              <a:t>drowning in data</a:t>
            </a:r>
            <a:r>
              <a:rPr lang="en-US" sz="4000" dirty="0"/>
              <a:t>, but </a:t>
            </a:r>
            <a:r>
              <a:rPr lang="en-US" sz="4000" dirty="0">
                <a:solidFill>
                  <a:srgbClr val="C00000"/>
                </a:solidFill>
              </a:rPr>
              <a:t>starving for knowledge</a:t>
            </a:r>
            <a:r>
              <a:rPr lang="en-US" sz="4000" dirty="0"/>
              <a:t>! </a:t>
            </a:r>
            <a:endParaRPr lang="id-ID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00833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535" y="1447800"/>
            <a:ext cx="7886700" cy="44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76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486400"/>
          </a:xfrm>
        </p:spPr>
        <p:txBody>
          <a:bodyPr>
            <a:normAutofit fontScale="92500" lnSpcReduction="10000"/>
          </a:bodyPr>
          <a:lstStyle/>
          <a:p>
            <a:r>
              <a:rPr lang="id-ID" dirty="0"/>
              <a:t>Disiplin ilmu yang mempelajari </a:t>
            </a:r>
            <a:r>
              <a:rPr lang="id-ID" dirty="0">
                <a:solidFill>
                  <a:srgbClr val="C00000"/>
                </a:solidFill>
              </a:rPr>
              <a:t>metode </a:t>
            </a:r>
            <a:r>
              <a:rPr lang="id-ID" dirty="0"/>
              <a:t>untuk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mengekstrak</a:t>
            </a:r>
            <a:r>
              <a:rPr lang="id-ID" dirty="0">
                <a:solidFill>
                  <a:srgbClr val="C00000"/>
                </a:solidFill>
              </a:rPr>
              <a:t> pengetahuan</a:t>
            </a:r>
            <a:r>
              <a:rPr lang="id-ID" dirty="0"/>
              <a:t> atau </a:t>
            </a:r>
            <a:r>
              <a:rPr lang="id-ID" dirty="0">
                <a:solidFill>
                  <a:srgbClr val="C00000"/>
                </a:solidFill>
              </a:rPr>
              <a:t>menemukan pola</a:t>
            </a:r>
            <a:r>
              <a:rPr lang="id-ID" dirty="0"/>
              <a:t> dari </a:t>
            </a:r>
            <a:r>
              <a:rPr lang="id-ID" dirty="0" err="1"/>
              <a:t>suatu</a:t>
            </a:r>
            <a:r>
              <a:rPr lang="id-ID" dirty="0"/>
              <a:t> data</a:t>
            </a:r>
            <a:r>
              <a:rPr lang="en-US" dirty="0"/>
              <a:t> yang </a:t>
            </a:r>
            <a:r>
              <a:rPr lang="en-US" dirty="0" err="1"/>
              <a:t>besar</a:t>
            </a:r>
            <a:endParaRPr lang="en-US" dirty="0"/>
          </a:p>
          <a:p>
            <a:endParaRPr lang="en-US" sz="1300" dirty="0"/>
          </a:p>
          <a:p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pengetahuan</a:t>
            </a:r>
            <a:r>
              <a:rPr lang="en-US" dirty="0"/>
              <a:t>:</a:t>
            </a:r>
            <a:endParaRPr lang="id-ID" dirty="0"/>
          </a:p>
          <a:p>
            <a:pPr marL="919162" lvl="1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fakta yang terekam </a:t>
            </a:r>
            <a:r>
              <a:rPr lang="id-ID" dirty="0"/>
              <a:t>dan tidak membawa arti</a:t>
            </a:r>
          </a:p>
          <a:p>
            <a:pPr marL="919162" lvl="1" indent="-457200">
              <a:buFont typeface="+mj-lt"/>
              <a:buAutoNum type="arabicPeriod"/>
            </a:pPr>
            <a:r>
              <a:rPr lang="id-ID" dirty="0">
                <a:solidFill>
                  <a:srgbClr val="C00000"/>
                </a:solidFill>
              </a:rPr>
              <a:t>Pengetahuan</a:t>
            </a:r>
            <a:r>
              <a:rPr lang="en-US" dirty="0"/>
              <a:t>: </a:t>
            </a:r>
            <a:r>
              <a:rPr lang="id-ID" dirty="0">
                <a:solidFill>
                  <a:srgbClr val="0070C0"/>
                </a:solidFill>
              </a:rPr>
              <a:t>pola</a:t>
            </a:r>
            <a:r>
              <a:rPr lang="id-ID" dirty="0"/>
              <a:t>, </a:t>
            </a:r>
            <a:r>
              <a:rPr lang="en-US" dirty="0" err="1">
                <a:solidFill>
                  <a:srgbClr val="0070C0"/>
                </a:solidFill>
              </a:rPr>
              <a:t>rumus</a:t>
            </a:r>
            <a:r>
              <a:rPr lang="en-US" dirty="0"/>
              <a:t>, </a:t>
            </a:r>
            <a:r>
              <a:rPr lang="id-ID" dirty="0"/>
              <a:t>aturan atau model yang muncul dari data</a:t>
            </a:r>
          </a:p>
          <a:p>
            <a:endParaRPr lang="en-US" sz="1500" dirty="0"/>
          </a:p>
          <a:p>
            <a:r>
              <a:rPr lang="en-US" dirty="0"/>
              <a:t>Nama lain data mining:</a:t>
            </a:r>
          </a:p>
          <a:p>
            <a:pPr lvl="1"/>
            <a:r>
              <a:rPr lang="id-ID" dirty="0" err="1">
                <a:solidFill>
                  <a:srgbClr val="C00000"/>
                </a:solidFill>
              </a:rPr>
              <a:t>Knowledge</a:t>
            </a:r>
            <a:r>
              <a:rPr lang="id-ID" dirty="0">
                <a:solidFill>
                  <a:srgbClr val="C00000"/>
                </a:solidFill>
              </a:rPr>
              <a:t> Discovery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Database</a:t>
            </a:r>
            <a:r>
              <a:rPr lang="id-ID" dirty="0">
                <a:solidFill>
                  <a:srgbClr val="C00000"/>
                </a:solidFill>
              </a:rPr>
              <a:t> (KDD)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ym typeface="Wingdings" pitchFamily="2" charset="2"/>
              </a:rPr>
              <a:t>Knowledge extraction</a:t>
            </a:r>
          </a:p>
          <a:p>
            <a:pPr lvl="1"/>
            <a:r>
              <a:rPr lang="en-US" dirty="0">
                <a:sym typeface="Wingdings" pitchFamily="2" charset="2"/>
              </a:rPr>
              <a:t>Pattern analysis</a:t>
            </a:r>
          </a:p>
          <a:p>
            <a:pPr lvl="1"/>
            <a:r>
              <a:rPr lang="en-US" dirty="0">
                <a:sym typeface="Wingdings" pitchFamily="2" charset="2"/>
              </a:rPr>
              <a:t>Information harvesting</a:t>
            </a:r>
          </a:p>
          <a:p>
            <a:pPr lvl="1"/>
            <a:r>
              <a:rPr lang="en-US" dirty="0">
                <a:sym typeface="Wingdings" pitchFamily="2" charset="2"/>
              </a:rPr>
              <a:t>Business </a:t>
            </a:r>
            <a:r>
              <a:rPr lang="en-US" dirty="0" smtClean="0">
                <a:sym typeface="Wingdings" pitchFamily="2" charset="2"/>
              </a:rPr>
              <a:t>intelligence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Apa itu Data Mining?</a:t>
            </a:r>
          </a:p>
        </p:txBody>
      </p:sp>
    </p:spTree>
    <p:extLst>
      <p:ext uri="{BB962C8B-B14F-4D97-AF65-F5344CB8AC3E}">
        <p14:creationId xmlns:p14="http://schemas.microsoft.com/office/powerpoint/2010/main" xmlns="" val="320957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Data Mining?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152400" y="1828800"/>
          <a:ext cx="8858250" cy="3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73250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Melakukan </a:t>
            </a:r>
            <a:r>
              <a:rPr lang="id-ID" dirty="0">
                <a:solidFill>
                  <a:srgbClr val="C00000"/>
                </a:solidFill>
              </a:rPr>
              <a:t>ekstraksi</a:t>
            </a:r>
            <a:r>
              <a:rPr lang="id-ID" dirty="0"/>
              <a:t> untuk mendapatkan </a:t>
            </a:r>
            <a:r>
              <a:rPr lang="id-ID" dirty="0">
                <a:solidFill>
                  <a:srgbClr val="C00000"/>
                </a:solidFill>
              </a:rPr>
              <a:t>informasi penting </a:t>
            </a:r>
            <a:r>
              <a:rPr lang="id-ID" dirty="0"/>
              <a:t>yang sifatnya </a:t>
            </a:r>
            <a:r>
              <a:rPr lang="id-ID" dirty="0">
                <a:solidFill>
                  <a:srgbClr val="C00000"/>
                </a:solidFill>
              </a:rPr>
              <a:t>implisit</a:t>
            </a:r>
            <a:r>
              <a:rPr lang="id-ID" dirty="0"/>
              <a:t> dan sebelumnya tidak diketahui, </a:t>
            </a:r>
            <a:r>
              <a:rPr lang="en-US" dirty="0"/>
              <a:t>d</a:t>
            </a:r>
            <a:r>
              <a:rPr lang="id-ID" dirty="0"/>
              <a:t>ari </a:t>
            </a:r>
            <a:r>
              <a:rPr lang="id-ID" dirty="0" err="1"/>
              <a:t>suatu</a:t>
            </a:r>
            <a:r>
              <a:rPr lang="en-US" dirty="0"/>
              <a:t> data</a:t>
            </a:r>
            <a:r>
              <a:rPr lang="id-ID" dirty="0"/>
              <a:t> </a:t>
            </a:r>
            <a:r>
              <a:rPr lang="id-ID" sz="2000" i="1" dirty="0"/>
              <a:t>(</a:t>
            </a:r>
            <a:r>
              <a:rPr lang="id-ID" sz="2000" i="1" dirty="0" err="1"/>
              <a:t>Witten</a:t>
            </a:r>
            <a:r>
              <a:rPr lang="id-ID" sz="2000" i="1" dirty="0"/>
              <a:t> </a:t>
            </a:r>
            <a:r>
              <a:rPr lang="id-ID" sz="2000" i="1" dirty="0" err="1"/>
              <a:t>et</a:t>
            </a:r>
            <a:r>
              <a:rPr lang="id-ID" sz="2000" i="1" dirty="0"/>
              <a:t> </a:t>
            </a:r>
            <a:r>
              <a:rPr lang="id-ID" sz="2000" i="1" dirty="0" err="1"/>
              <a:t>al</a:t>
            </a:r>
            <a:r>
              <a:rPr lang="id-ID" sz="2000" i="1" dirty="0"/>
              <a:t>., 2011)</a:t>
            </a:r>
            <a:endParaRPr lang="id-ID" sz="2000" dirty="0"/>
          </a:p>
          <a:p>
            <a:endParaRPr lang="en-US" sz="1400" dirty="0"/>
          </a:p>
          <a:p>
            <a:r>
              <a:rPr lang="id-ID" dirty="0"/>
              <a:t>Kegiatan yang meliputi pengumpulan, pemakaian data historis untuk </a:t>
            </a:r>
            <a:r>
              <a:rPr lang="id-ID" dirty="0">
                <a:solidFill>
                  <a:srgbClr val="C00000"/>
                </a:solidFill>
              </a:rPr>
              <a:t>menemukan keteraturan, pola dan hubungan </a:t>
            </a:r>
            <a:r>
              <a:rPr lang="id-ID" dirty="0"/>
              <a:t>dalam set data berukuran besar </a:t>
            </a:r>
            <a:r>
              <a:rPr lang="id-ID" sz="2000" i="1" dirty="0"/>
              <a:t>(Santosa, 2007)</a:t>
            </a:r>
            <a:endParaRPr lang="en-US" sz="2000" i="1" dirty="0"/>
          </a:p>
          <a:p>
            <a:endParaRPr lang="en-US" sz="14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Extraction of interesting </a:t>
            </a:r>
            <a:r>
              <a:rPr lang="en-US" dirty="0"/>
              <a:t>(non-trivial, </a:t>
            </a:r>
            <a:r>
              <a:rPr lang="en-US" dirty="0">
                <a:solidFill>
                  <a:srgbClr val="0070C0"/>
                </a:solidFill>
              </a:rPr>
              <a:t>implicit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previously unknown </a:t>
            </a:r>
            <a:r>
              <a:rPr lang="en-US" dirty="0"/>
              <a:t>and potentially useful) </a:t>
            </a:r>
            <a:r>
              <a:rPr lang="en-US" dirty="0">
                <a:solidFill>
                  <a:srgbClr val="C00000"/>
                </a:solidFill>
              </a:rPr>
              <a:t>patterns or knowledge </a:t>
            </a:r>
            <a:r>
              <a:rPr lang="en-US" dirty="0"/>
              <a:t>from huge amount of data </a:t>
            </a:r>
            <a:r>
              <a:rPr lang="en-US" sz="2000" i="1" dirty="0"/>
              <a:t>(Han et al., 2011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Definisi Data Mining</a:t>
            </a:r>
          </a:p>
        </p:txBody>
      </p:sp>
    </p:spTree>
    <p:extLst>
      <p:ext uri="{BB962C8B-B14F-4D97-AF65-F5344CB8AC3E}">
        <p14:creationId xmlns:p14="http://schemas.microsoft.com/office/powerpoint/2010/main" xmlns="" val="130691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Autofit/>
          </a:bodyPr>
          <a:lstStyle/>
          <a:p>
            <a:r>
              <a:rPr lang="en-US" dirty="0" smtClean="0"/>
              <a:t>Romi Satria Wahono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 l="4478" t="3448" r="8186" b="6897"/>
          <a:stretch>
            <a:fillRect/>
          </a:stretch>
        </p:blipFill>
        <p:spPr bwMode="auto">
          <a:xfrm>
            <a:off x="5935435" y="21546"/>
            <a:ext cx="3208565" cy="427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257800"/>
          </a:xfrm>
        </p:spPr>
        <p:txBody>
          <a:bodyPr>
            <a:normAutofit lnSpcReduction="10000"/>
          </a:bodyPr>
          <a:lstStyle/>
          <a:p>
            <a:r>
              <a:rPr lang="id-ID" dirty="0">
                <a:solidFill>
                  <a:srgbClr val="C00000"/>
                </a:solidFill>
              </a:rPr>
              <a:t>SD Sompok </a:t>
            </a:r>
            <a:r>
              <a:rPr lang="id-ID" dirty="0"/>
              <a:t>Semarang (1987)</a:t>
            </a:r>
          </a:p>
          <a:p>
            <a:r>
              <a:rPr lang="id-ID" dirty="0">
                <a:solidFill>
                  <a:srgbClr val="C00000"/>
                </a:solidFill>
              </a:rPr>
              <a:t>SMPN 8</a:t>
            </a:r>
            <a:r>
              <a:rPr lang="id-ID" dirty="0"/>
              <a:t> Semarang (1990)</a:t>
            </a:r>
          </a:p>
          <a:p>
            <a:r>
              <a:rPr lang="id-ID" dirty="0">
                <a:solidFill>
                  <a:srgbClr val="C00000"/>
                </a:solidFill>
              </a:rPr>
              <a:t>SMA Taruna </a:t>
            </a:r>
            <a:r>
              <a:rPr lang="id-ID" dirty="0" smtClean="0">
                <a:solidFill>
                  <a:srgbClr val="C00000"/>
                </a:solidFill>
              </a:rPr>
              <a:t>Nusantara</a:t>
            </a:r>
            <a:r>
              <a:rPr lang="en-US" dirty="0"/>
              <a:t> </a:t>
            </a:r>
            <a:r>
              <a:rPr lang="id-ID" dirty="0" smtClean="0"/>
              <a:t>Magelang </a:t>
            </a:r>
            <a:r>
              <a:rPr lang="id-ID" dirty="0"/>
              <a:t>(1993)</a:t>
            </a:r>
          </a:p>
          <a:p>
            <a:r>
              <a:rPr lang="id-ID" dirty="0">
                <a:solidFill>
                  <a:srgbClr val="C00000"/>
                </a:solidFill>
              </a:rPr>
              <a:t>B.Eng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M.Eng</a:t>
            </a:r>
            <a:r>
              <a:rPr lang="id-ID" dirty="0"/>
              <a:t> and </a:t>
            </a:r>
            <a:r>
              <a:rPr lang="id-ID" dirty="0">
                <a:solidFill>
                  <a:srgbClr val="C00000"/>
                </a:solidFill>
              </a:rPr>
              <a:t>Ph.D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/>
              <a:t>in Software Engineering from</a:t>
            </a:r>
            <a:br>
              <a:rPr lang="id-ID" dirty="0"/>
            </a:br>
            <a:r>
              <a:rPr lang="id-ID" dirty="0"/>
              <a:t>Saitama University Japan (1994-2004)</a:t>
            </a:r>
            <a:br>
              <a:rPr lang="id-ID" dirty="0"/>
            </a:br>
            <a:r>
              <a:rPr lang="id-ID" dirty="0"/>
              <a:t>Universiti Teknikal Malaysia Melaka (2014)</a:t>
            </a:r>
          </a:p>
          <a:p>
            <a:r>
              <a:rPr lang="id-ID" dirty="0"/>
              <a:t>Research Interests: </a:t>
            </a:r>
            <a:r>
              <a:rPr lang="en-US" dirty="0">
                <a:solidFill>
                  <a:srgbClr val="C00000"/>
                </a:solidFill>
              </a:rPr>
              <a:t>Software </a:t>
            </a:r>
            <a:r>
              <a:rPr lang="en-US" dirty="0" smtClean="0">
                <a:solidFill>
                  <a:srgbClr val="C00000"/>
                </a:solidFill>
              </a:rPr>
              <a:t>Engineering</a:t>
            </a:r>
            <a:r>
              <a:rPr lang="en-US" dirty="0" smtClean="0"/>
              <a:t> and </a:t>
            </a:r>
            <a:r>
              <a:rPr lang="id-ID" dirty="0"/>
              <a:t/>
            </a:r>
            <a:br>
              <a:rPr lang="id-ID" dirty="0"/>
            </a:br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/>
              <a:t>Founder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Koordinator</a:t>
            </a:r>
            <a:r>
              <a:rPr lang="en-US" dirty="0"/>
              <a:t> </a:t>
            </a:r>
            <a:r>
              <a:rPr lang="en-US" dirty="0" err="1">
                <a:solidFill>
                  <a:srgbClr val="CC0000"/>
                </a:solidFill>
              </a:rPr>
              <a:t>IlmuKomputer.Com</a:t>
            </a:r>
            <a:endParaRPr lang="id-ID" dirty="0">
              <a:solidFill>
                <a:srgbClr val="CC0000"/>
              </a:solidFill>
            </a:endParaRPr>
          </a:p>
          <a:p>
            <a:r>
              <a:rPr lang="id-ID" dirty="0"/>
              <a:t>Peneliti LIPI (2004-2007)</a:t>
            </a:r>
          </a:p>
          <a:p>
            <a:r>
              <a:rPr lang="id-ID" dirty="0"/>
              <a:t>Founder dan CEO </a:t>
            </a:r>
            <a:r>
              <a:rPr lang="id-ID" dirty="0">
                <a:solidFill>
                  <a:srgbClr val="CC0000"/>
                </a:solidFill>
              </a:rPr>
              <a:t>PT Brainmatics Cipta Informatika</a:t>
            </a:r>
            <a:endParaRPr lang="en-US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122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>
                <a:solidFill>
                  <a:srgbClr val="C00000"/>
                </a:solidFill>
              </a:rPr>
              <a:t>Data</a:t>
            </a:r>
            <a:r>
              <a:rPr lang="id-ID" dirty="0" smtClean="0"/>
              <a:t> - Informasi – Pengetahuan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943600"/>
            <a:ext cx="7886700" cy="563563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id-ID" dirty="0" smtClean="0"/>
              <a:t>Data </a:t>
            </a:r>
            <a:r>
              <a:rPr lang="id-ID" dirty="0"/>
              <a:t>Kehadiran Pegawai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838200" y="1600200"/>
          <a:ext cx="7391400" cy="4114803"/>
        </p:xfrm>
        <a:graphic>
          <a:graphicData uri="http://schemas.openxmlformats.org/drawingml/2006/table">
            <a:tbl>
              <a:tblPr/>
              <a:tblGrid>
                <a:gridCol w="1079500"/>
                <a:gridCol w="2349500"/>
                <a:gridCol w="2052638"/>
                <a:gridCol w="1909762"/>
              </a:tblGrid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NIP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TGL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DATANG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PULANG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16:00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1173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15:15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16:31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02/12/2004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07:49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17:00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2388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/>
              <a:t>Data - </a:t>
            </a:r>
            <a:r>
              <a:rPr lang="id-ID" dirty="0" smtClean="0">
                <a:solidFill>
                  <a:srgbClr val="C00000"/>
                </a:solidFill>
              </a:rPr>
              <a:t>Informasi</a:t>
            </a:r>
            <a:r>
              <a:rPr lang="id-ID" dirty="0" smtClean="0"/>
              <a:t> – Pengetahuan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28650" y="5943600"/>
            <a:ext cx="7886700" cy="563563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id-ID" smtClean="0"/>
              <a:t>Informasi Akumulasi Bulanan Kehadiran Pegawai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620713" y="1524000"/>
          <a:ext cx="7848600" cy="4114800"/>
        </p:xfrm>
        <a:graphic>
          <a:graphicData uri="http://schemas.openxmlformats.org/drawingml/2006/table">
            <a:tbl>
              <a:tblPr/>
              <a:tblGrid>
                <a:gridCol w="1308100"/>
                <a:gridCol w="1308100"/>
                <a:gridCol w="1308100"/>
                <a:gridCol w="1308100"/>
                <a:gridCol w="1308100"/>
                <a:gridCol w="13081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NIP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Masuk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Alpa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Cuti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Sakit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Telat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1173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1180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4080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71512"/>
          </a:xfrm>
        </p:spPr>
        <p:txBody>
          <a:bodyPr>
            <a:normAutofit/>
          </a:bodyPr>
          <a:lstStyle/>
          <a:p>
            <a:pPr eaLnBrk="1" hangingPunct="1"/>
            <a:r>
              <a:rPr lang="id-ID" dirty="0" smtClean="0"/>
              <a:t>Data - Informasi – </a:t>
            </a:r>
            <a:r>
              <a:rPr lang="id-ID" dirty="0" smtClean="0">
                <a:solidFill>
                  <a:srgbClr val="C00000"/>
                </a:solidFill>
              </a:rPr>
              <a:t>Pengetahuan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628650" y="5943600"/>
            <a:ext cx="7886700" cy="563563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fi-FI" dirty="0" smtClean="0"/>
              <a:t>Pola Kebiasaan Kehadiran Mingguan Pegawai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93809671"/>
              </p:ext>
            </p:extLst>
          </p:nvPr>
        </p:nvGraphicFramePr>
        <p:xfrm>
          <a:off x="457200" y="1570038"/>
          <a:ext cx="8305800" cy="3627437"/>
        </p:xfrm>
        <a:graphic>
          <a:graphicData uri="http://schemas.openxmlformats.org/drawingml/2006/table">
            <a:tbl>
              <a:tblPr/>
              <a:tblGrid>
                <a:gridCol w="1905000"/>
                <a:gridCol w="1219200"/>
                <a:gridCol w="1295400"/>
                <a:gridCol w="1219200"/>
                <a:gridCol w="1282700"/>
                <a:gridCol w="1384300"/>
              </a:tblGrid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id-ID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+mn-lt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Senin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Selasa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Rabu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Kamis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Jumat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Terlambat</a:t>
                      </a:r>
                      <a:endParaRPr kumimoji="0" lang="en-US" altLang="ja-JP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  <a:ea typeface="ＭＳ Ｐゴシック" pitchFamily="34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7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3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Pulang Cepat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Izin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3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Alpa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2209800" y="1371600"/>
            <a:ext cx="1447800" cy="43434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d-ID" sz="1800">
              <a:latin typeface="Arial" panose="020B0604020202020204" pitchFamily="34" charset="0"/>
            </a:endParaRPr>
          </a:p>
        </p:txBody>
      </p:sp>
      <p:sp>
        <p:nvSpPr>
          <p:cNvPr id="9" name="Rectangle 49"/>
          <p:cNvSpPr>
            <a:spLocks noChangeArrowheads="1"/>
          </p:cNvSpPr>
          <p:nvPr/>
        </p:nvSpPr>
        <p:spPr bwMode="auto">
          <a:xfrm>
            <a:off x="7239000" y="1371600"/>
            <a:ext cx="1600200" cy="4343400"/>
          </a:xfrm>
          <a:prstGeom prst="rect">
            <a:avLst/>
          </a:prstGeom>
          <a:solidFill>
            <a:schemeClr val="accent1">
              <a:alpha val="4392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d-ID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06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sz="4000" dirty="0" smtClean="0"/>
              <a:t>Data - Informasi – Pengetahuan</a:t>
            </a:r>
            <a:r>
              <a:rPr lang="en-US" sz="4000" dirty="0" smtClean="0"/>
              <a:t> - </a:t>
            </a:r>
            <a:r>
              <a:rPr lang="en-US" sz="4000" dirty="0" err="1" smtClean="0">
                <a:solidFill>
                  <a:srgbClr val="C00000"/>
                </a:solidFill>
              </a:rPr>
              <a:t>Kebijakan</a:t>
            </a:r>
            <a:endParaRPr lang="id-ID" sz="4000" dirty="0" smtClean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9200"/>
            <a:ext cx="7829550" cy="5122863"/>
          </a:xfrm>
        </p:spPr>
        <p:txBody>
          <a:bodyPr/>
          <a:lstStyle/>
          <a:p>
            <a:pPr eaLnBrk="1" hangingPunct="1"/>
            <a:r>
              <a:rPr lang="id-ID" sz="3000" dirty="0" smtClean="0"/>
              <a:t>Kebijakan </a:t>
            </a:r>
            <a:r>
              <a:rPr lang="id-ID" sz="3000" dirty="0" smtClean="0">
                <a:solidFill>
                  <a:srgbClr val="C00000"/>
                </a:solidFill>
              </a:rPr>
              <a:t>penataan jam kerja karyawan </a:t>
            </a:r>
            <a:r>
              <a:rPr lang="id-ID" sz="3000" dirty="0" smtClean="0"/>
              <a:t>khusus untuk hari senin dan </a:t>
            </a:r>
            <a:r>
              <a:rPr lang="id-ID" sz="3000" dirty="0" err="1" smtClean="0"/>
              <a:t>jumat</a:t>
            </a:r>
            <a:endParaRPr lang="id-ID" sz="3000" dirty="0" smtClean="0"/>
          </a:p>
          <a:p>
            <a:pPr eaLnBrk="1" hangingPunct="1"/>
            <a:endParaRPr lang="en-US" sz="3000" dirty="0" smtClean="0"/>
          </a:p>
          <a:p>
            <a:pPr eaLnBrk="1" hangingPunct="1"/>
            <a:r>
              <a:rPr lang="id-ID" sz="3000" dirty="0" smtClean="0"/>
              <a:t>Peraturan jam kerja:</a:t>
            </a:r>
          </a:p>
          <a:p>
            <a:pPr lvl="1" eaLnBrk="1" hangingPunct="1"/>
            <a:r>
              <a:rPr lang="id-ID" sz="2600" dirty="0" smtClean="0"/>
              <a:t>Hari </a:t>
            </a:r>
            <a:r>
              <a:rPr lang="id-ID" sz="2600" dirty="0" smtClean="0">
                <a:solidFill>
                  <a:srgbClr val="C00000"/>
                </a:solidFill>
              </a:rPr>
              <a:t>Senin dimulai jam 10:00</a:t>
            </a:r>
          </a:p>
          <a:p>
            <a:pPr lvl="1" eaLnBrk="1" hangingPunct="1"/>
            <a:r>
              <a:rPr lang="id-ID" sz="2600" dirty="0" smtClean="0"/>
              <a:t>Hari </a:t>
            </a:r>
            <a:r>
              <a:rPr lang="id-ID" sz="2600" dirty="0" smtClean="0">
                <a:solidFill>
                  <a:srgbClr val="C00000"/>
                </a:solidFill>
              </a:rPr>
              <a:t>Jumat diakhiri jam 14:00</a:t>
            </a:r>
          </a:p>
          <a:p>
            <a:pPr lvl="1" eaLnBrk="1" hangingPunct="1"/>
            <a:r>
              <a:rPr lang="id-ID" sz="2600" dirty="0" smtClean="0"/>
              <a:t>Sisa jam kerja </a:t>
            </a:r>
            <a:r>
              <a:rPr lang="id-ID" sz="2600" dirty="0" smtClean="0">
                <a:solidFill>
                  <a:srgbClr val="C00000"/>
                </a:solidFill>
              </a:rPr>
              <a:t>dikompensasi ke hari lain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468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439150" cy="690623"/>
          </a:xfrm>
        </p:spPr>
        <p:txBody>
          <a:bodyPr>
            <a:normAutofit/>
          </a:bodyPr>
          <a:lstStyle/>
          <a:p>
            <a:r>
              <a:rPr lang="en-US" dirty="0"/>
              <a:t>Data Mining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/>
              <a:t>Business Intelligence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685800" y="13716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sz="2400">
              <a:latin typeface="Calibri" panose="020F050202020403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1143000" y="57912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>
            <a:off x="1600200" y="51816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2133600" y="44196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2743200" y="3657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3352800" y="28194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4" name="Line 9"/>
          <p:cNvSpPr>
            <a:spLocks noChangeShapeType="1"/>
          </p:cNvSpPr>
          <p:nvPr/>
        </p:nvSpPr>
        <p:spPr bwMode="auto">
          <a:xfrm flipV="1">
            <a:off x="457200" y="13716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Line 10"/>
          <p:cNvSpPr>
            <a:spLocks noChangeShapeType="1"/>
          </p:cNvSpPr>
          <p:nvPr/>
        </p:nvSpPr>
        <p:spPr bwMode="auto">
          <a:xfrm flipV="1">
            <a:off x="8763000" y="13716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543412" y="1433513"/>
            <a:ext cx="24250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Increasing potential</a:t>
            </a:r>
          </a:p>
          <a:p>
            <a:pPr algn="l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to </a:t>
            </a:r>
            <a:r>
              <a:rPr lang="en-US" sz="2000" b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support business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decisions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7540455" y="1879600"/>
            <a:ext cx="11336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End User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6096000" y="2870200"/>
            <a:ext cx="253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Business Analyst</a:t>
            </a:r>
            <a:endParaRPr lang="en-US" sz="2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6800140" y="3708400"/>
            <a:ext cx="18199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     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Data Analyst</a:t>
            </a:r>
            <a:endParaRPr lang="en-US" sz="2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7993757" y="5613400"/>
            <a:ext cx="6438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2000" b="1">
                <a:solidFill>
                  <a:srgbClr val="C00000"/>
                </a:solidFill>
                <a:latin typeface="Calibri" panose="020F0502020204030204" pitchFamily="34" charset="0"/>
              </a:rPr>
              <a:t>DBA</a:t>
            </a:r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3810000" y="21018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800" b="1" dirty="0">
                <a:latin typeface="Calibri" panose="020F0502020204030204" pitchFamily="34" charset="0"/>
              </a:rPr>
              <a:t>Decision Making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3454043" y="2916238"/>
            <a:ext cx="1905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Presentation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3261998" y="3276600"/>
            <a:ext cx="24549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Visualization Techniques</a:t>
            </a:r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3581400" y="3689350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Mining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3238500" y="3962400"/>
            <a:ext cx="2324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Information Discovery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3292475" y="4495800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800" b="1" dirty="0">
                <a:latin typeface="Calibri" panose="020F0502020204030204" pitchFamily="34" charset="0"/>
              </a:rPr>
              <a:t>Data Exploration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2057400" y="4800600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Statistical Summary, Querying, and Reporting</a:t>
            </a: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2050648" y="5334000"/>
            <a:ext cx="4968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Preprocessing/Integration, Data Warehouses</a:t>
            </a:r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3641633" y="5802868"/>
            <a:ext cx="1424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b="1" dirty="0">
                <a:latin typeface="Calibri" panose="020F0502020204030204" pitchFamily="34" charset="0"/>
              </a:rPr>
              <a:t>Data Sources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990600" y="6019800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800" i="1" dirty="0">
                <a:solidFill>
                  <a:srgbClr val="00B050"/>
                </a:solidFill>
                <a:latin typeface="Calibri" panose="020F0502020204030204" pitchFamily="34" charset="0"/>
              </a:rPr>
              <a:t>Paper, Files, Web documents, Scientific experiments, Database Systems</a:t>
            </a:r>
          </a:p>
        </p:txBody>
      </p:sp>
      <p:sp>
        <p:nvSpPr>
          <p:cNvPr id="51" name="Line 27"/>
          <p:cNvSpPr>
            <a:spLocks noChangeShapeType="1"/>
          </p:cNvSpPr>
          <p:nvPr/>
        </p:nvSpPr>
        <p:spPr bwMode="auto">
          <a:xfrm>
            <a:off x="381000" y="64008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073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90224918"/>
              </p:ext>
            </p:extLst>
          </p:nvPr>
        </p:nvGraphicFramePr>
        <p:xfrm>
          <a:off x="628650" y="990600"/>
          <a:ext cx="78867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695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000" dirty="0"/>
              <a:t>Tremendous </a:t>
            </a:r>
            <a:r>
              <a:rPr lang="en-US" sz="3000" dirty="0">
                <a:solidFill>
                  <a:srgbClr val="C00000"/>
                </a:solidFill>
              </a:rPr>
              <a:t>amount </a:t>
            </a:r>
            <a:r>
              <a:rPr lang="en-US" sz="3000" dirty="0"/>
              <a:t>of data</a:t>
            </a:r>
          </a:p>
          <a:p>
            <a:pPr lvl="1"/>
            <a:r>
              <a:rPr lang="en-US" dirty="0"/>
              <a:t>Algorithms must be </a:t>
            </a:r>
            <a:r>
              <a:rPr lang="en-US" dirty="0">
                <a:solidFill>
                  <a:srgbClr val="0070C0"/>
                </a:solidFill>
              </a:rPr>
              <a:t>highly scalable </a:t>
            </a:r>
            <a:r>
              <a:rPr lang="en-US" dirty="0"/>
              <a:t>to handle such as </a:t>
            </a:r>
            <a:r>
              <a:rPr lang="en-US" dirty="0" err="1"/>
              <a:t>tera</a:t>
            </a:r>
            <a:r>
              <a:rPr lang="en-US" dirty="0"/>
              <a:t>-bytes of data</a:t>
            </a:r>
          </a:p>
          <a:p>
            <a:r>
              <a:rPr lang="en-US" sz="3000" dirty="0">
                <a:solidFill>
                  <a:srgbClr val="C00000"/>
                </a:solidFill>
              </a:rPr>
              <a:t>High-dimensionality</a:t>
            </a:r>
            <a:r>
              <a:rPr lang="en-US" sz="3000" dirty="0"/>
              <a:t> of data </a:t>
            </a:r>
          </a:p>
          <a:p>
            <a:pPr lvl="1"/>
            <a:r>
              <a:rPr lang="en-US" dirty="0"/>
              <a:t>Micro-array may have tens of </a:t>
            </a:r>
            <a:r>
              <a:rPr lang="en-US" dirty="0">
                <a:solidFill>
                  <a:srgbClr val="0070C0"/>
                </a:solidFill>
              </a:rPr>
              <a:t>thousands of dimensions</a:t>
            </a:r>
          </a:p>
          <a:p>
            <a:r>
              <a:rPr lang="en-US" sz="3000" dirty="0"/>
              <a:t>High </a:t>
            </a:r>
            <a:r>
              <a:rPr lang="en-US" sz="3000" dirty="0">
                <a:solidFill>
                  <a:srgbClr val="C00000"/>
                </a:solidFill>
              </a:rPr>
              <a:t>complexity</a:t>
            </a:r>
            <a:r>
              <a:rPr lang="en-US" sz="3000" dirty="0"/>
              <a:t> of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streams </a:t>
            </a:r>
            <a:r>
              <a:rPr lang="en-US" dirty="0"/>
              <a:t>and sensor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Time-series data</a:t>
            </a:r>
            <a:r>
              <a:rPr lang="en-US" dirty="0"/>
              <a:t>, temporal data, sequence data </a:t>
            </a:r>
          </a:p>
          <a:p>
            <a:pPr lvl="1"/>
            <a:r>
              <a:rPr lang="en-US" dirty="0"/>
              <a:t>Structure data, graphs, </a:t>
            </a:r>
            <a:r>
              <a:rPr lang="en-US" dirty="0">
                <a:solidFill>
                  <a:srgbClr val="0070C0"/>
                </a:solidFill>
              </a:rPr>
              <a:t>social networks </a:t>
            </a:r>
            <a:r>
              <a:rPr lang="en-US" dirty="0"/>
              <a:t>and multi-linked data</a:t>
            </a:r>
          </a:p>
          <a:p>
            <a:pPr lvl="1"/>
            <a:r>
              <a:rPr lang="en-US" dirty="0"/>
              <a:t>Heterogeneous </a:t>
            </a:r>
            <a:r>
              <a:rPr lang="en-US" dirty="0">
                <a:solidFill>
                  <a:srgbClr val="0070C0"/>
                </a:solidFill>
              </a:rPr>
              <a:t>databases </a:t>
            </a:r>
            <a:r>
              <a:rPr lang="en-US" dirty="0"/>
              <a:t>and legacy databases</a:t>
            </a:r>
          </a:p>
          <a:p>
            <a:pPr lvl="1"/>
            <a:r>
              <a:rPr lang="en-US" dirty="0"/>
              <a:t>Spatial, spatiotemporal, </a:t>
            </a:r>
            <a:r>
              <a:rPr lang="en-US" dirty="0">
                <a:solidFill>
                  <a:srgbClr val="0070C0"/>
                </a:solidFill>
              </a:rPr>
              <a:t>multimedia</a:t>
            </a:r>
            <a:r>
              <a:rPr lang="en-US" dirty="0"/>
              <a:t>, text and </a:t>
            </a:r>
            <a:r>
              <a:rPr lang="en-US" dirty="0">
                <a:solidFill>
                  <a:srgbClr val="0070C0"/>
                </a:solidFill>
              </a:rPr>
              <a:t>Web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Software programs</a:t>
            </a:r>
            <a:r>
              <a:rPr lang="en-US" dirty="0"/>
              <a:t>, scientific simulations</a:t>
            </a:r>
          </a:p>
          <a:p>
            <a:r>
              <a:rPr lang="en-US" sz="3000" dirty="0"/>
              <a:t>New and sophisticated </a:t>
            </a:r>
            <a:r>
              <a:rPr lang="en-US" sz="3000" dirty="0" smtClean="0">
                <a:solidFill>
                  <a:srgbClr val="C00000"/>
                </a:solidFill>
              </a:rPr>
              <a:t>applications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Masalah-Masalah</a:t>
            </a:r>
            <a:r>
              <a:rPr lang="en-US" dirty="0"/>
              <a:t> di Data Mining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98625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600" dirty="0"/>
              <a:t>Jelaskan dengan kalimat sendiri apa yang dimaksud dengan </a:t>
            </a:r>
            <a:r>
              <a:rPr lang="id-ID" sz="3600" dirty="0">
                <a:solidFill>
                  <a:srgbClr val="C00000"/>
                </a:solidFill>
              </a:rPr>
              <a:t>data </a:t>
            </a:r>
            <a:r>
              <a:rPr lang="id-ID" sz="3600" dirty="0" err="1">
                <a:solidFill>
                  <a:srgbClr val="C00000"/>
                </a:solidFill>
              </a:rPr>
              <a:t>mining</a:t>
            </a:r>
            <a:r>
              <a:rPr lang="id-ID" sz="36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id-ID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err="1"/>
              <a:t>Sebutkan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C00000"/>
                </a:solidFill>
              </a:rPr>
              <a:t>sudut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pandang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>
                <a:solidFill>
                  <a:srgbClr val="C00000"/>
                </a:solidFill>
              </a:rPr>
              <a:t>multidimensi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 err="1"/>
              <a:t>dari</a:t>
            </a:r>
            <a:r>
              <a:rPr lang="en-US" sz="3600" dirty="0"/>
              <a:t> data mining!</a:t>
            </a:r>
            <a:endParaRPr lang="id-ID" sz="3600" dirty="0"/>
          </a:p>
          <a:p>
            <a:endParaRPr lang="id-ID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81712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1.2 Peran </a:t>
            </a:r>
            <a:r>
              <a:rPr lang="en-US" sz="4000" dirty="0" err="1" smtClean="0"/>
              <a:t>Utama</a:t>
            </a:r>
            <a:r>
              <a:rPr lang="en-US" sz="4000" dirty="0" smtClean="0"/>
              <a:t> Data Mining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804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pPr marL="514350" indent="-514350"/>
            <a:r>
              <a:rPr lang="id-ID" dirty="0"/>
              <a:t>Peran Utama </a:t>
            </a:r>
            <a:r>
              <a:rPr lang="id-ID" dirty="0" smtClean="0"/>
              <a:t>Data </a:t>
            </a:r>
            <a:r>
              <a:rPr lang="id-ID" dirty="0"/>
              <a:t>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843522831"/>
              </p:ext>
            </p:extLst>
          </p:nvPr>
        </p:nvGraphicFramePr>
        <p:xfrm>
          <a:off x="914400" y="1331645"/>
          <a:ext cx="7239000" cy="493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127559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09597"/>
          </a:xfrm>
        </p:spPr>
        <p:txBody>
          <a:bodyPr>
            <a:normAutofit fontScale="90000"/>
          </a:bodyPr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5833" t="14445" r="38334" b="11482"/>
          <a:stretch/>
        </p:blipFill>
        <p:spPr>
          <a:xfrm>
            <a:off x="-5751" y="0"/>
            <a:ext cx="9167843" cy="6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601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30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Dataset (</a:t>
            </a:r>
            <a:r>
              <a:rPr lang="en-US" sz="4000" dirty="0" err="1" smtClean="0"/>
              <a:t>Himpunan</a:t>
            </a:r>
            <a:r>
              <a:rPr lang="en-US" sz="4000" dirty="0" smtClean="0"/>
              <a:t> Data)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42" t="31148" r="22975" b="27616"/>
          <a:stretch/>
        </p:blipFill>
        <p:spPr bwMode="auto">
          <a:xfrm>
            <a:off x="264012" y="2066898"/>
            <a:ext cx="66701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1305580"/>
            <a:ext cx="28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8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/Target</a:t>
            </a:r>
            <a:endParaRPr lang="en-US" sz="2800" dirty="0">
              <a:solidFill>
                <a:srgbClr val="0070C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324600" y="1828800"/>
            <a:ext cx="0" cy="45720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6002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C00000"/>
                </a:solidFill>
                <a:effectLst/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 smtClean="0">
                <a:solidFill>
                  <a:srgbClr val="C00000"/>
                </a:solidFill>
                <a:effectLst/>
                <a:latin typeface="Calibri" pitchFamily="34" charset="0"/>
                <a:cs typeface="Calibri" pitchFamily="34" charset="0"/>
              </a:rPr>
              <a:t>e/Feature</a:t>
            </a:r>
            <a:endParaRPr lang="en-US" sz="2800" dirty="0">
              <a:solidFill>
                <a:srgbClr val="C0000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13716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26670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29760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29760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193224" y="4810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  <a:endParaRPr lang="en-US" sz="2800" dirty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 bwMode="auto">
          <a:xfrm flipH="1" flipV="1">
            <a:off x="6324600" y="3886200"/>
            <a:ext cx="868624" cy="118619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955938" y="5788871"/>
            <a:ext cx="17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2800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4876800" y="4953000"/>
            <a:ext cx="2193312" cy="115550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391400" y="2298918"/>
            <a:ext cx="1396536" cy="18158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Record/</a:t>
            </a:r>
          </a:p>
          <a:p>
            <a:pPr algn="l"/>
            <a:r>
              <a:rPr lang="en-US" sz="28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Object/</a:t>
            </a:r>
          </a:p>
          <a:p>
            <a:pPr algn="l"/>
            <a:r>
              <a:rPr lang="en-US" sz="28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Sample/</a:t>
            </a:r>
          </a:p>
          <a:p>
            <a:pPr algn="l"/>
            <a:r>
              <a:rPr lang="en-US" sz="28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Tuple</a:t>
            </a:r>
            <a:endParaRPr lang="en-US" sz="2800" dirty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6731539" y="272657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6748029" y="2975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6748029" y="32041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6748029" y="349875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6748029" y="3737533"/>
            <a:ext cx="492037" cy="101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122291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09597"/>
          </a:xfrm>
        </p:spPr>
        <p:txBody>
          <a:bodyPr>
            <a:normAutofit fontScale="90000"/>
          </a:bodyPr>
          <a:lstStyle/>
          <a:p>
            <a:endParaRPr lang="id-ID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8300" y="160867"/>
            <a:ext cx="5867400" cy="63367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89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C:\Users\hends\AppData\Local\Temp\maftemp-743b1407\1368553971380_822\1360736259772_681\index_files\Data_typ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56899"/>
            <a:ext cx="8178466" cy="393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865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0959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31995682"/>
              </p:ext>
            </p:extLst>
          </p:nvPr>
        </p:nvGraphicFramePr>
        <p:xfrm>
          <a:off x="1619" y="0"/>
          <a:ext cx="9142380" cy="6895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3781"/>
                <a:gridCol w="3733800"/>
                <a:gridCol w="2286000"/>
                <a:gridCol w="1828799"/>
              </a:tblGrid>
              <a:tr h="647185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Jenis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Atribut</a:t>
                      </a:r>
                      <a:endParaRPr lang="id-ID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Deskripsi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Contoh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Operasi</a:t>
                      </a:r>
                      <a:endParaRPr lang="id-ID" sz="2000" dirty="0"/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Ratio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Mutlak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US" dirty="0" err="1" smtClean="0"/>
                        <a:t>empunyai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titik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(*, 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Umur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Berat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badan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Tinggi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badan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Jumlah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uang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geometric mean, harmonic mean, percent variation</a:t>
                      </a:r>
                    </a:p>
                  </a:txBody>
                  <a:tcPr/>
                </a:tc>
              </a:tr>
              <a:tr h="175664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Interval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Jarak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</a:rPr>
                        <a:t>me</a:t>
                      </a:r>
                      <a:r>
                        <a:rPr lang="en-US" dirty="0" err="1" smtClean="0"/>
                        <a:t>mpunyai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titik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(+, -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Suhu 0°c-100°c,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Umur 20-30 tahun</a:t>
                      </a:r>
                      <a:endParaRPr lang="id-ID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mean, standard deviation, Pearson's correlation, </a:t>
                      </a:r>
                      <a:r>
                        <a:rPr lang="en-US" i="1" dirty="0" smtClean="0"/>
                        <a:t>t</a:t>
                      </a:r>
                      <a:r>
                        <a:rPr lang="en-US" dirty="0" smtClean="0"/>
                        <a:t> and </a:t>
                      </a:r>
                      <a:r>
                        <a:rPr lang="en-US" i="1" dirty="0" smtClean="0"/>
                        <a:t>F</a:t>
                      </a:r>
                      <a:r>
                        <a:rPr lang="en-US" dirty="0" smtClean="0"/>
                        <a:t> tests</a:t>
                      </a:r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Ordinal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Peringkat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klasifikasi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Tetapi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diantara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data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tersebut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terdapat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hubungan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atau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berurutan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(&lt;, 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Tingkat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kepuasan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pelanggan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sedang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median, percentiles, rank correlation, run tests, sign tests</a:t>
                      </a:r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Nominal</a:t>
                      </a:r>
                    </a:p>
                    <a:p>
                      <a:r>
                        <a:rPr lang="en-US" b="1" dirty="0" smtClean="0"/>
                        <a:t>(Label)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klasifikasi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Menunjukkan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beberapa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object yang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berbeda</a:t>
                      </a:r>
                      <a:endParaRPr lang="en-US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(=, </a:t>
                      </a:r>
                      <a:r>
                        <a:rPr lang="en-US" sz="1800" b="1" dirty="0" smtClean="0">
                          <a:solidFill>
                            <a:srgbClr val="0070C0"/>
                          </a:solidFill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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Kode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pos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Jenis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kelamin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Nomer</a:t>
                      </a:r>
                      <a:r>
                        <a:rPr lang="en-US" baseline="0" dirty="0" smtClean="0"/>
                        <a:t> id </a:t>
                      </a:r>
                      <a:r>
                        <a:rPr lang="en-US" baseline="0" dirty="0" err="1" smtClean="0"/>
                        <a:t>karyawan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Nama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kota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mode, </a:t>
                      </a:r>
                      <a:r>
                        <a:rPr lang="id-ID" dirty="0" err="1" smtClean="0"/>
                        <a:t>entropy</a:t>
                      </a:r>
                      <a:r>
                        <a:rPr lang="id-ID" dirty="0" smtClean="0"/>
                        <a:t>, </a:t>
                      </a:r>
                      <a:r>
                        <a:rPr lang="id-ID" dirty="0" err="1" smtClean="0"/>
                        <a:t>contingency</a:t>
                      </a:r>
                      <a:r>
                        <a:rPr lang="id-ID" dirty="0" smtClean="0"/>
                        <a:t> </a:t>
                      </a:r>
                      <a:r>
                        <a:rPr lang="id-ID" dirty="0" err="1" smtClean="0"/>
                        <a:t>correlation</a:t>
                      </a:r>
                      <a:r>
                        <a:rPr lang="id-ID" dirty="0" smtClean="0"/>
                        <a:t>,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</a:t>
                      </a:r>
                      <a:r>
                        <a:rPr lang="en-US" sz="1800" baseline="30000" dirty="0" smtClean="0">
                          <a:latin typeface="Times New Roman" pitchFamily="18" charset="0"/>
                          <a:ea typeface="MS Mincho" pitchFamily="49" charset="-128"/>
                        </a:rPr>
                        <a:t>2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 </a:t>
                      </a:r>
                      <a:r>
                        <a:rPr lang="id-ID" dirty="0" err="1" smtClean="0"/>
                        <a:t>test</a:t>
                      </a:r>
                      <a:endParaRPr lang="id-ID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560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pPr marL="514350" indent="-514350"/>
            <a:r>
              <a:rPr lang="id-ID" dirty="0"/>
              <a:t>Peran Utama </a:t>
            </a:r>
            <a:r>
              <a:rPr lang="id-ID" dirty="0" smtClean="0"/>
              <a:t>Data </a:t>
            </a:r>
            <a:r>
              <a:rPr lang="id-ID" dirty="0"/>
              <a:t>Mining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914400" y="1331645"/>
          <a:ext cx="7239000" cy="493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49680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515350" cy="732297"/>
          </a:xfrm>
        </p:spPr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id-ID" dirty="0" smtClean="0"/>
              <a:t>Estimasi Waktu Pengiriman </a:t>
            </a:r>
            <a:r>
              <a:rPr lang="id-ID" dirty="0" err="1" smtClean="0"/>
              <a:t>Pizza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62507154"/>
              </p:ext>
            </p:extLst>
          </p:nvPr>
        </p:nvGraphicFramePr>
        <p:xfrm>
          <a:off x="228600" y="1219200"/>
          <a:ext cx="8077201" cy="274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/>
                <a:gridCol w="1828800"/>
                <a:gridCol w="2270306"/>
                <a:gridCol w="1160140"/>
                <a:gridCol w="1751155"/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Customer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Jumlah</a:t>
                      </a:r>
                      <a:r>
                        <a:rPr lang="id-ID" sz="1600" baseline="0" dirty="0" smtClean="0"/>
                        <a:t> Pesanan (P)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Jumlah </a:t>
                      </a:r>
                      <a:r>
                        <a:rPr lang="en-US" sz="1600" dirty="0" smtClean="0"/>
                        <a:t>Traffic</a:t>
                      </a:r>
                      <a:r>
                        <a:rPr lang="en-US" sz="1600" baseline="0" dirty="0" smtClean="0"/>
                        <a:t> Light </a:t>
                      </a:r>
                      <a:r>
                        <a:rPr lang="id-ID" sz="1600" dirty="0" smtClean="0"/>
                        <a:t>(</a:t>
                      </a:r>
                      <a:r>
                        <a:rPr lang="en-US" sz="1600" dirty="0" smtClean="0"/>
                        <a:t>TL</a:t>
                      </a:r>
                      <a:r>
                        <a:rPr lang="id-ID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Jarak (J)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Waktu</a:t>
                      </a:r>
                      <a:r>
                        <a:rPr lang="en-US" sz="1600" dirty="0" smtClean="0"/>
                        <a:t> </a:t>
                      </a:r>
                      <a:r>
                        <a:rPr lang="id-ID" sz="1600" dirty="0" smtClean="0"/>
                        <a:t>Tempuh (T)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16</a:t>
                      </a:r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7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20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3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6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8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36</a:t>
                      </a:r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smtClean="0"/>
                        <a:t>...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2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4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12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180" y="5546946"/>
            <a:ext cx="7247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/>
              <a:t>Waktu Tempuh (T) = 0.48P + 0.23</a:t>
            </a:r>
            <a:r>
              <a:rPr lang="en-US" sz="2800" dirty="0" smtClean="0"/>
              <a:t>TL</a:t>
            </a:r>
            <a:r>
              <a:rPr lang="id-ID" sz="2800" dirty="0" smtClean="0"/>
              <a:t> + 0.5J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81000" y="5257800"/>
            <a:ext cx="7106319" cy="1118547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0241" y="5943004"/>
            <a:ext cx="1864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9933"/>
                </a:solidFill>
                <a:effectLst/>
                <a:latin typeface="+mn-lt"/>
              </a:rPr>
              <a:t>Pengetahuan</a:t>
            </a:r>
            <a:endParaRPr lang="en-US" sz="2400" b="1" dirty="0">
              <a:solidFill>
                <a:srgbClr val="FF9933"/>
              </a:solidFill>
              <a:effectLst/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67000" y="3884344"/>
            <a:ext cx="0" cy="167640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743200" y="4245114"/>
            <a:ext cx="3827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Pembelajaran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dengan</a:t>
            </a:r>
            <a:endParaRPr lang="en-US" sz="2000" dirty="0">
              <a:solidFill>
                <a:srgbClr val="C00000"/>
              </a:solidFill>
              <a:effectLst/>
            </a:endParaRPr>
          </a:p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Metode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Estimasi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(</a:t>
            </a:r>
            <a:r>
              <a:rPr lang="en-US" sz="2000" i="1" dirty="0" err="1" smtClean="0">
                <a:solidFill>
                  <a:srgbClr val="C00000"/>
                </a:solidFill>
                <a:effectLst/>
              </a:rPr>
              <a:t>Regresi</a:t>
            </a:r>
            <a:r>
              <a:rPr lang="en-US" sz="2000" i="1" dirty="0" smtClean="0">
                <a:solidFill>
                  <a:srgbClr val="C00000"/>
                </a:solidFill>
                <a:effectLst/>
              </a:rPr>
              <a:t> Linier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)</a:t>
            </a:r>
            <a:endParaRPr lang="en-US" sz="2000" dirty="0">
              <a:solidFill>
                <a:srgbClr val="C0000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200" y="2598776"/>
            <a:ext cx="114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 bwMode="auto">
          <a:xfrm flipH="1" flipV="1">
            <a:off x="7543800" y="1524000"/>
            <a:ext cx="1108272" cy="1074776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82651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54930"/>
          </a:xfrm>
        </p:spPr>
        <p:txBody>
          <a:bodyPr>
            <a:normAutofit/>
          </a:bodyPr>
          <a:lstStyle/>
          <a:p>
            <a:r>
              <a:rPr lang="id-ID" dirty="0" smtClean="0"/>
              <a:t>Contoh: Estimasi </a:t>
            </a:r>
            <a:r>
              <a:rPr lang="id-ID" dirty="0" err="1" smtClean="0"/>
              <a:t>Performansi</a:t>
            </a:r>
            <a:r>
              <a:rPr lang="id-ID" dirty="0" smtClean="0"/>
              <a:t> CPU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b="1" dirty="0" err="1">
                <a:solidFill>
                  <a:srgbClr val="C00000"/>
                </a:solidFill>
              </a:rPr>
              <a:t>Example</a:t>
            </a:r>
            <a:r>
              <a:rPr lang="id-ID" dirty="0"/>
              <a:t>: 209 </a:t>
            </a:r>
            <a:r>
              <a:rPr lang="id-ID" dirty="0" err="1"/>
              <a:t>different</a:t>
            </a:r>
            <a:r>
              <a:rPr lang="id-ID" dirty="0"/>
              <a:t> </a:t>
            </a:r>
            <a:r>
              <a:rPr lang="id-ID" dirty="0" err="1">
                <a:solidFill>
                  <a:srgbClr val="0070C0"/>
                </a:solidFill>
              </a:rPr>
              <a:t>computer</a:t>
            </a:r>
            <a:r>
              <a:rPr lang="id-ID" dirty="0">
                <a:solidFill>
                  <a:srgbClr val="0070C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configurations</a:t>
            </a:r>
            <a:endParaRPr lang="id-ID" dirty="0">
              <a:solidFill>
                <a:srgbClr val="0070C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en-US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id-ID" dirty="0" smtClean="0">
                <a:solidFill>
                  <a:srgbClr val="C00000"/>
                </a:solidFill>
              </a:rPr>
              <a:t>Linear </a:t>
            </a:r>
            <a:r>
              <a:rPr lang="id-ID" dirty="0">
                <a:solidFill>
                  <a:srgbClr val="C00000"/>
                </a:solidFill>
              </a:rPr>
              <a:t>regression </a:t>
            </a:r>
            <a:r>
              <a:rPr lang="id-ID" dirty="0"/>
              <a:t>function</a:t>
            </a:r>
          </a:p>
          <a:p>
            <a:pPr marL="574675" lvl="2" indent="0">
              <a:buNone/>
            </a:pPr>
            <a:r>
              <a:rPr lang="id-ID" sz="2200" dirty="0" smtClean="0"/>
              <a:t>PRP = 	-</a:t>
            </a:r>
            <a:r>
              <a:rPr lang="id-ID" sz="2200" dirty="0"/>
              <a:t>55.9 + 0.0489 MYCT + 0.0153 MMIN + 0.0056 MMAX</a:t>
            </a:r>
            <a:br>
              <a:rPr lang="id-ID" sz="2200" dirty="0"/>
            </a:br>
            <a:r>
              <a:rPr lang="id-ID" sz="2200" dirty="0" smtClean="0"/>
              <a:t>		+ </a:t>
            </a:r>
            <a:r>
              <a:rPr lang="id-ID" sz="2200" dirty="0"/>
              <a:t>0.6410 CACH - 0.2700 CHMIN + 1.480 CHMAX</a:t>
            </a:r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" y="2057400"/>
            <a:ext cx="8100000" cy="2589480"/>
            <a:chOff x="720000" y="1620000"/>
            <a:chExt cx="8100000" cy="2589480"/>
          </a:xfrm>
        </p:grpSpPr>
        <p:sp>
          <p:nvSpPr>
            <p:cNvPr id="7" name="Freeform 6"/>
            <p:cNvSpPr/>
            <p:nvPr/>
          </p:nvSpPr>
          <p:spPr>
            <a:xfrm>
              <a:off x="6262560" y="387432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6262560" y="353952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6262560" y="320436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262560" y="286956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262560" y="2534400"/>
              <a:ext cx="116280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128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262560" y="2199600"/>
              <a:ext cx="116280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CHMAX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39800" y="387432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39800" y="353952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239800" y="320436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39800" y="286956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8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239800" y="2534400"/>
              <a:ext cx="102275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16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39800" y="2199600"/>
              <a:ext cx="102275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CHMIN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39800" y="1620000"/>
              <a:ext cx="218556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Channels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425360" y="1620000"/>
              <a:ext cx="139463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Performance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77960" y="1620000"/>
              <a:ext cx="861839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Cache (Kb)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2723400" y="1620000"/>
              <a:ext cx="165456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Main memory (Kb)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403280" y="1620000"/>
              <a:ext cx="132012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Cycle time (ns)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20000" y="1620000"/>
              <a:ext cx="683280" cy="5796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425360" y="387432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45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377960" y="387432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0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07479" y="387432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4000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723400" y="387432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1000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1403280" y="387432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480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0000" y="387432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209</a:t>
              </a: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425360" y="353952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67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377960" y="353952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507479" y="353952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8000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723400" y="353952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512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403280" y="353952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480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720000" y="353952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208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7425360" y="320436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377960" y="320436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507479" y="320436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23400" y="320436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403280" y="320436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20000" y="320436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…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425360" y="286956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269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377960" y="286956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32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3507479" y="286956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32000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723400" y="286956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8000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1403280" y="286956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29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720000" y="286956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7425360" y="2534400"/>
              <a:ext cx="13946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198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377960" y="2534400"/>
              <a:ext cx="86183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256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3507479" y="2534400"/>
              <a:ext cx="870479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6000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723400" y="2534400"/>
              <a:ext cx="7840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256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403280" y="2534400"/>
              <a:ext cx="132012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125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720000" y="2534400"/>
              <a:ext cx="683280" cy="335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1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425360" y="2199600"/>
              <a:ext cx="13946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PRP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4377960" y="2199600"/>
              <a:ext cx="86183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CACH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3507479" y="2199600"/>
              <a:ext cx="870479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MMAX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723400" y="2199600"/>
              <a:ext cx="7840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MMIN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1403280" y="2199600"/>
              <a:ext cx="132012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b="0" i="0" u="none" strike="noStrike" baseline="0">
                  <a:ln>
                    <a:noFill/>
                  </a:ln>
                  <a:effectLst/>
                  <a:latin typeface="Tahoma" pitchFamily="18"/>
                  <a:ea typeface="Gothic" pitchFamily="2"/>
                  <a:cs typeface="Lucidasans" pitchFamily="2"/>
                </a:rPr>
                <a:t>MYCT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0000" y="2199600"/>
              <a:ext cx="683280" cy="33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8820000" y="1620000"/>
              <a:ext cx="0" cy="5796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8820000" y="21996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8820000" y="253440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8820000" y="286956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8820000" y="320436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8820000" y="353952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8820000" y="387432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1403280" y="162000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720000" y="1620000"/>
              <a:ext cx="0" cy="5796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1403280" y="420948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720000" y="1620000"/>
              <a:ext cx="683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1403280" y="2199600"/>
              <a:ext cx="7416720" cy="0"/>
            </a:xfrm>
            <a:prstGeom prst="line">
              <a:avLst/>
            </a:prstGeom>
            <a:noFill/>
            <a:ln w="6480">
              <a:solidFill>
                <a:srgbClr val="008000"/>
              </a:solidFill>
              <a:prstDash val="solid"/>
              <a:miter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720000" y="4209480"/>
              <a:ext cx="683280" cy="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720000" y="219960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720000" y="253440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720000" y="286956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720000" y="320436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720000" y="3539520"/>
              <a:ext cx="0" cy="33480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720000" y="3874320"/>
              <a:ext cx="0" cy="335160"/>
            </a:xfrm>
            <a:prstGeom prst="line">
              <a:avLst/>
            </a:prstGeom>
            <a:noFill/>
            <a:ln>
              <a:noFill/>
              <a:prstDash val="solid"/>
            </a:ln>
          </p:spPr>
          <p:txBody>
            <a:bodyPr vert="horz" wrap="none" lIns="90000" tIns="46800" rIns="90000" bIns="46800" anchor="t" anchorCtr="0" compatLnSpc="0">
              <a:sp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1403280" y="2534400"/>
              <a:ext cx="7416720" cy="0"/>
            </a:xfrm>
            <a:prstGeom prst="line">
              <a:avLst/>
            </a:prstGeom>
            <a:noFill/>
            <a:ln w="12600">
              <a:solidFill>
                <a:srgbClr val="008000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/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2400" b="0" i="0" u="none" strike="noStrike" baseline="0">
                <a:ln>
                  <a:noFill/>
                </a:ln>
                <a:effectLst/>
                <a:latin typeface="Utopia" pitchFamily="18"/>
                <a:ea typeface="Gothic" pitchFamily="2"/>
                <a:cs typeface="Lucidasans" pitchFamily="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352766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787" t="27508" r="26000" b="30000"/>
          <a:stretch/>
        </p:blipFill>
        <p:spPr bwMode="auto">
          <a:xfrm>
            <a:off x="4904656" y="2303489"/>
            <a:ext cx="4150978" cy="280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err="1" smtClean="0"/>
              <a:t>Output</a:t>
            </a:r>
            <a:r>
              <a:rPr lang="id-ID" dirty="0" smtClean="0"/>
              <a:t>/Pola/Model/</a:t>
            </a:r>
            <a:r>
              <a:rPr lang="id-ID" dirty="0" err="1" smtClean="0"/>
              <a:t>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Formula/</a:t>
            </a:r>
            <a:r>
              <a:rPr lang="id-ID" dirty="0" smtClean="0">
                <a:solidFill>
                  <a:srgbClr val="C00000"/>
                </a:solidFill>
              </a:rPr>
              <a:t>Function</a:t>
            </a:r>
            <a:r>
              <a:rPr lang="id-ID" dirty="0" smtClean="0"/>
              <a:t> (Rumus atau Fungsi Regresi)</a:t>
            </a:r>
          </a:p>
          <a:p>
            <a:pPr lvl="1"/>
            <a:r>
              <a:rPr lang="id-ID" sz="2000" dirty="0" smtClean="0"/>
              <a:t>WAKTU TEMPUH = 0.48 + 0.6 JARAK + 0.34 LAMPU + 0.2 PESANAN </a:t>
            </a:r>
          </a:p>
          <a:p>
            <a:pPr lvl="1"/>
            <a:endParaRPr lang="id-ID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/>
              <a:t>Decision </a:t>
            </a:r>
            <a:r>
              <a:rPr lang="id-ID" dirty="0" smtClean="0">
                <a:solidFill>
                  <a:srgbClr val="C00000"/>
                </a:solidFill>
              </a:rPr>
              <a:t>Tree</a:t>
            </a:r>
            <a:r>
              <a:rPr lang="id-ID" dirty="0" smtClean="0"/>
              <a:t> (Pohon Keputusan)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Korelasi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Asosiasi</a:t>
            </a: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C00000"/>
                </a:solidFill>
              </a:rPr>
              <a:t>Rule</a:t>
            </a:r>
            <a:r>
              <a:rPr lang="id-ID" dirty="0" smtClean="0"/>
              <a:t> (Aturan)</a:t>
            </a:r>
          </a:p>
          <a:p>
            <a:pPr lvl="1"/>
            <a:r>
              <a:rPr lang="id-ID" dirty="0" smtClean="0"/>
              <a:t>IF ips3=2.8  THEN lulustepatwaktu</a:t>
            </a:r>
            <a:br>
              <a:rPr lang="id-ID" dirty="0" smtClean="0"/>
            </a:b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smtClean="0">
                <a:solidFill>
                  <a:srgbClr val="C00000"/>
                </a:solidFill>
              </a:rPr>
              <a:t>Cluster</a:t>
            </a:r>
            <a:r>
              <a:rPr lang="id-ID" dirty="0" smtClean="0"/>
              <a:t> (Klaster)</a:t>
            </a:r>
          </a:p>
          <a:p>
            <a:pPr lvl="1"/>
            <a:endParaRPr lang="id-ID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03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1655"/>
          </a:xfrm>
        </p:spPr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id-ID" dirty="0" smtClean="0"/>
              <a:t>Prediksi </a:t>
            </a:r>
            <a:r>
              <a:rPr lang="id-ID" dirty="0"/>
              <a:t>Harga </a:t>
            </a:r>
            <a:r>
              <a:rPr lang="id-ID" dirty="0" smtClean="0"/>
              <a:t>Saham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1676400"/>
            <a:ext cx="2895600" cy="1695451"/>
          </a:xfrm>
        </p:spPr>
        <p:txBody>
          <a:bodyPr/>
          <a:lstStyle/>
          <a:p>
            <a:pPr marL="0" indent="0">
              <a:buNone/>
            </a:pPr>
            <a:r>
              <a:rPr lang="id-ID" sz="2400" dirty="0" smtClean="0"/>
              <a:t>Dataset harga saham dalam bentuk </a:t>
            </a:r>
            <a:r>
              <a:rPr lang="id-ID" sz="2400" dirty="0" smtClean="0">
                <a:solidFill>
                  <a:srgbClr val="C00000"/>
                </a:solidFill>
              </a:rPr>
              <a:t>time series</a:t>
            </a:r>
            <a:r>
              <a:rPr lang="id-ID" sz="2400" dirty="0" smtClean="0"/>
              <a:t> (rentet waktu)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535" r="66262" b="49317"/>
          <a:stretch/>
        </p:blipFill>
        <p:spPr bwMode="auto">
          <a:xfrm>
            <a:off x="228600" y="1676400"/>
            <a:ext cx="5791200" cy="310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2655243" y="4891705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819400" y="5272707"/>
            <a:ext cx="399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Pembelajaran</a:t>
            </a:r>
            <a:r>
              <a:rPr lang="en-US" sz="2000" dirty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dengan</a:t>
            </a:r>
            <a:endParaRPr lang="en-US" sz="2000" dirty="0">
              <a:solidFill>
                <a:srgbClr val="C00000"/>
              </a:solidFill>
              <a:effectLst/>
            </a:endParaRPr>
          </a:p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Metode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Prediksi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(</a:t>
            </a:r>
            <a:r>
              <a:rPr lang="en-US" sz="2000" i="1" dirty="0" smtClean="0">
                <a:solidFill>
                  <a:srgbClr val="C00000"/>
                </a:solidFill>
                <a:effectLst/>
              </a:rPr>
              <a:t>Neural Network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)</a:t>
            </a:r>
            <a:endParaRPr lang="en-US" sz="2000" dirty="0">
              <a:solidFill>
                <a:srgbClr val="C0000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1049178"/>
            <a:ext cx="150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469710" y="1406663"/>
            <a:ext cx="0" cy="422137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234509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48010"/>
            <a:ext cx="3581400" cy="10855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Pengetahuan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berupa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Rumus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Neural Network</a:t>
            </a:r>
            <a:endParaRPr lang="id-ID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833" t="14445" r="76250" b="58888"/>
          <a:stretch/>
        </p:blipFill>
        <p:spPr>
          <a:xfrm>
            <a:off x="3886200" y="152400"/>
            <a:ext cx="4191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29166" t="18011" r="20417" b="29259"/>
          <a:stretch/>
        </p:blipFill>
        <p:spPr>
          <a:xfrm>
            <a:off x="2230713" y="2819400"/>
            <a:ext cx="6837087" cy="402227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8211" y="4419600"/>
            <a:ext cx="2938389" cy="86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0" lang="en-US" sz="3200" dirty="0" smtClean="0">
                <a:solidFill>
                  <a:srgbClr val="C00000"/>
                </a:solidFill>
              </a:rPr>
              <a:t>Prediction Plot</a:t>
            </a:r>
            <a:endParaRPr kumimoji="0" lang="id-ID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1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095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</a:t>
            </a:r>
            <a:r>
              <a:rPr lang="id-ID" dirty="0" err="1" smtClean="0"/>
              <a:t>Design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45878421"/>
              </p:ext>
            </p:extLst>
          </p:nvPr>
        </p:nvGraphicFramePr>
        <p:xfrm>
          <a:off x="400050" y="1143000"/>
          <a:ext cx="836295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6098" y="5543049"/>
            <a:ext cx="855255" cy="1010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4799" y="5483029"/>
            <a:ext cx="928771" cy="941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3858" y="5483029"/>
            <a:ext cx="789742" cy="941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18920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id-ID" dirty="0" smtClean="0"/>
              <a:t>Kelulusan Mahasiswa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2402" y="1793240"/>
          <a:ext cx="8839198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254"/>
                <a:gridCol w="1051744"/>
                <a:gridCol w="762000"/>
                <a:gridCol w="1143000"/>
                <a:gridCol w="762000"/>
                <a:gridCol w="762000"/>
                <a:gridCol w="762000"/>
                <a:gridCol w="762000"/>
                <a:gridCol w="633593"/>
                <a:gridCol w="1347607"/>
              </a:tblGrid>
              <a:tr h="370840">
                <a:tc>
                  <a:txBody>
                    <a:bodyPr/>
                    <a:lstStyle/>
                    <a:p>
                      <a:r>
                        <a:rPr lang="id-ID" dirty="0" smtClean="0"/>
                        <a:t>NIM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Gender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Nilai</a:t>
                      </a:r>
                      <a:r>
                        <a:rPr lang="id-ID" baseline="0" smtClean="0"/>
                        <a:t> UN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Asal Sekolah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IPS1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IPS2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IPS3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IPS 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Lulus</a:t>
                      </a:r>
                      <a:r>
                        <a:rPr lang="id-ID" baseline="0" smtClean="0"/>
                        <a:t> Tepat Waktu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10001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SMAN</a:t>
                      </a:r>
                      <a:r>
                        <a:rPr lang="id-ID" baseline="0" smtClean="0"/>
                        <a:t>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2.89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2.9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Ya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10002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SMA</a:t>
                      </a:r>
                      <a:r>
                        <a:rPr lang="id-ID" baseline="0" smtClean="0"/>
                        <a:t> DK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4.0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Tidak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10003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SMAN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4.0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Tidak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10004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26.4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SMAN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Ya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mtClean="0"/>
                        <a:t>11000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23.4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SMAN 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2.8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mtClean="0"/>
                        <a:t>3.2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Ya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971800" y="4866169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971800" y="5377483"/>
            <a:ext cx="2976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Pembelajaran</a:t>
            </a:r>
            <a:r>
              <a:rPr lang="en-US" sz="2000" dirty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dengan</a:t>
            </a:r>
            <a:endParaRPr lang="en-US" sz="2000" dirty="0">
              <a:solidFill>
                <a:srgbClr val="C00000"/>
              </a:solidFill>
              <a:effectLst/>
            </a:endParaRPr>
          </a:p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Metode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Klasifikasi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(</a:t>
            </a:r>
            <a:r>
              <a:rPr lang="en-US" sz="2000" i="1" dirty="0" smtClean="0">
                <a:solidFill>
                  <a:srgbClr val="C00000"/>
                </a:solidFill>
                <a:effectLst/>
              </a:rPr>
              <a:t>C4.5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)</a:t>
            </a:r>
            <a:endParaRPr lang="en-US" sz="2000" dirty="0">
              <a:solidFill>
                <a:srgbClr val="C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2462" y="1066800"/>
            <a:ext cx="110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8153400" y="1388241"/>
            <a:ext cx="0" cy="422137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50260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Keputusan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7843" t="30779" r="43360" b="34341"/>
          <a:stretch/>
        </p:blipFill>
        <p:spPr>
          <a:xfrm>
            <a:off x="657225" y="1183441"/>
            <a:ext cx="7829550" cy="533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502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Contoh: </a:t>
            </a:r>
            <a:r>
              <a:rPr lang="en-US" dirty="0" smtClean="0"/>
              <a:t>R</a:t>
            </a:r>
            <a:r>
              <a:rPr lang="id-ID" dirty="0" err="1" smtClean="0"/>
              <a:t>ekomendasi</a:t>
            </a:r>
            <a:r>
              <a:rPr lang="id-ID" dirty="0" smtClean="0"/>
              <a:t> Main Golf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05800" cy="5410200"/>
          </a:xfrm>
        </p:spPr>
        <p:txBody>
          <a:bodyPr>
            <a:normAutofit fontScale="92500" lnSpcReduction="10000"/>
          </a:bodyPr>
          <a:lstStyle/>
          <a:p>
            <a:r>
              <a:rPr lang="id-ID" sz="2400" b="1" dirty="0" smtClean="0">
                <a:solidFill>
                  <a:srgbClr val="C00000"/>
                </a:solidFill>
              </a:rPr>
              <a:t>Input</a:t>
            </a:r>
            <a:r>
              <a:rPr lang="id-ID" sz="2400" dirty="0" smtClean="0"/>
              <a:t>:</a:t>
            </a:r>
          </a:p>
          <a:p>
            <a:pPr marL="0" indent="0">
              <a:buNone/>
            </a:pPr>
            <a:r>
              <a:rPr lang="id-ID" sz="2400" dirty="0" smtClean="0"/>
              <a:t> </a:t>
            </a:r>
          </a:p>
          <a:p>
            <a:endParaRPr lang="en-US" sz="2400" dirty="0" smtClean="0"/>
          </a:p>
          <a:p>
            <a:endParaRPr lang="id-ID" sz="2400" dirty="0" smtClean="0"/>
          </a:p>
          <a:p>
            <a:endParaRPr lang="id-ID" sz="2400" dirty="0"/>
          </a:p>
          <a:p>
            <a:endParaRPr lang="id-ID" sz="2400" dirty="0" smtClean="0"/>
          </a:p>
          <a:p>
            <a:endParaRPr lang="id-ID" sz="2400" dirty="0" smtClean="0"/>
          </a:p>
          <a:p>
            <a:endParaRPr lang="id-ID" sz="2400" dirty="0"/>
          </a:p>
          <a:p>
            <a:endParaRPr lang="id-ID" sz="2400" dirty="0" smtClean="0"/>
          </a:p>
          <a:p>
            <a:endParaRPr lang="id-ID" sz="2400" dirty="0"/>
          </a:p>
          <a:p>
            <a:r>
              <a:rPr lang="id-ID" sz="2400" b="1" dirty="0" err="1" smtClean="0">
                <a:solidFill>
                  <a:srgbClr val="C00000"/>
                </a:solidFill>
              </a:rPr>
              <a:t>Output</a:t>
            </a:r>
            <a:r>
              <a:rPr lang="id-ID" sz="2400" dirty="0" smtClean="0">
                <a:solidFill>
                  <a:srgbClr val="C00000"/>
                </a:solidFill>
              </a:rPr>
              <a:t> (</a:t>
            </a:r>
            <a:r>
              <a:rPr lang="id-ID" sz="2400" b="1" dirty="0" err="1" smtClean="0">
                <a:solidFill>
                  <a:srgbClr val="C00000"/>
                </a:solidFill>
              </a:rPr>
              <a:t>Rules</a:t>
            </a:r>
            <a:r>
              <a:rPr lang="id-ID" sz="2400" dirty="0" smtClean="0">
                <a:solidFill>
                  <a:srgbClr val="C00000"/>
                </a:solidFill>
              </a:rPr>
              <a:t>)</a:t>
            </a:r>
            <a:r>
              <a:rPr lang="id-ID" sz="2400" dirty="0" smtClean="0"/>
              <a:t>:</a:t>
            </a:r>
            <a:endParaRPr lang="en-US" sz="2400" dirty="0"/>
          </a:p>
          <a:p>
            <a:pPr marL="862012" lvl="3" indent="0">
              <a:buNone/>
            </a:pPr>
            <a:r>
              <a:rPr lang="en-US" sz="1600" dirty="0" smtClean="0"/>
              <a:t>If </a:t>
            </a:r>
            <a:r>
              <a:rPr lang="en-US" sz="1600" dirty="0"/>
              <a:t>outlook = sunny and humidity = high then play = </a:t>
            </a:r>
            <a:r>
              <a:rPr lang="en-US" sz="1600" dirty="0" smtClean="0"/>
              <a:t>no</a:t>
            </a:r>
            <a:r>
              <a:rPr lang="id-ID" sz="1600" dirty="0"/>
              <a:t/>
            </a:r>
            <a:br>
              <a:rPr lang="id-ID" sz="1600" dirty="0"/>
            </a:br>
            <a:r>
              <a:rPr lang="en-US" sz="1600" dirty="0" smtClean="0"/>
              <a:t>If </a:t>
            </a:r>
            <a:r>
              <a:rPr lang="en-US" sz="1600" dirty="0"/>
              <a:t>outlook = rainy and windy = true then play = </a:t>
            </a:r>
            <a:r>
              <a:rPr lang="en-US" sz="1600" dirty="0" smtClean="0"/>
              <a:t>no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en-US" sz="1600" dirty="0" smtClean="0"/>
              <a:t>If </a:t>
            </a:r>
            <a:r>
              <a:rPr lang="en-US" sz="1600" dirty="0"/>
              <a:t>outlook = overcast then play = </a:t>
            </a:r>
            <a:r>
              <a:rPr lang="en-US" sz="1600" dirty="0" smtClean="0"/>
              <a:t>yes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en-US" sz="1600" dirty="0" smtClean="0"/>
              <a:t>If </a:t>
            </a:r>
            <a:r>
              <a:rPr lang="en-US" sz="1600" dirty="0"/>
              <a:t>humidity = normal then play = </a:t>
            </a:r>
            <a:r>
              <a:rPr lang="en-US" sz="1600" dirty="0" smtClean="0"/>
              <a:t>yes</a:t>
            </a:r>
            <a:r>
              <a:rPr lang="id-ID" sz="1600" dirty="0" smtClean="0"/>
              <a:t/>
            </a:r>
            <a:br>
              <a:rPr lang="id-ID" sz="1600" dirty="0" smtClean="0"/>
            </a:br>
            <a:r>
              <a:rPr lang="en-US" sz="1600" dirty="0" smtClean="0"/>
              <a:t>If </a:t>
            </a:r>
            <a:r>
              <a:rPr lang="en-US" sz="1600" dirty="0"/>
              <a:t>none of the above then play = yes</a:t>
            </a:r>
          </a:p>
          <a:p>
            <a:pPr lvl="1"/>
            <a:endParaRPr lang="id-ID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89" t="34426" r="14168" b="11475"/>
          <a:stretch/>
        </p:blipFill>
        <p:spPr bwMode="auto">
          <a:xfrm>
            <a:off x="1524000" y="1206362"/>
            <a:ext cx="7239000" cy="41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58563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/>
              <a:t>Contoh: </a:t>
            </a:r>
            <a:r>
              <a:rPr lang="en-US" dirty="0"/>
              <a:t>R</a:t>
            </a:r>
            <a:r>
              <a:rPr lang="id-ID" dirty="0"/>
              <a:t>ekomendasi Main Golf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200" b="1" dirty="0">
                <a:solidFill>
                  <a:srgbClr val="C00000"/>
                </a:solidFill>
              </a:rPr>
              <a:t>Output </a:t>
            </a:r>
            <a:r>
              <a:rPr lang="id-ID" sz="3200" b="1" dirty="0" smtClean="0">
                <a:solidFill>
                  <a:srgbClr val="C00000"/>
                </a:solidFill>
              </a:rPr>
              <a:t>(Tree)</a:t>
            </a:r>
            <a:r>
              <a:rPr lang="id-ID" sz="3200" b="1" dirty="0" smtClean="0"/>
              <a:t>:</a:t>
            </a:r>
            <a:endParaRPr lang="id-ID" sz="3200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787" t="27508" r="26000" b="30000"/>
          <a:stretch/>
        </p:blipFill>
        <p:spPr bwMode="auto">
          <a:xfrm>
            <a:off x="990600" y="1512568"/>
            <a:ext cx="7467600" cy="504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3108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358086" cy="685800"/>
          </a:xfrm>
        </p:spPr>
        <p:txBody>
          <a:bodyPr>
            <a:normAutofit/>
          </a:bodyPr>
          <a:lstStyle/>
          <a:p>
            <a:r>
              <a:rPr lang="id-ID" dirty="0" smtClean="0"/>
              <a:t>Contoh: Rekomendasi C</a:t>
            </a:r>
            <a:r>
              <a:rPr lang="en-US" dirty="0" err="1"/>
              <a:t>ontact</a:t>
            </a:r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 err="1" smtClean="0"/>
              <a:t>ens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886700" cy="4643095"/>
          </a:xfrm>
        </p:spPr>
        <p:txBody>
          <a:bodyPr/>
          <a:lstStyle/>
          <a:p>
            <a:r>
              <a:rPr lang="id-ID" dirty="0" smtClean="0">
                <a:solidFill>
                  <a:srgbClr val="C00000"/>
                </a:solidFill>
              </a:rPr>
              <a:t>Input</a:t>
            </a:r>
            <a:r>
              <a:rPr lang="id-ID" dirty="0" smtClean="0"/>
              <a:t>: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604" t="30992" r="14284" b="15319"/>
          <a:stretch/>
        </p:blipFill>
        <p:spPr bwMode="auto">
          <a:xfrm>
            <a:off x="967254" y="1752600"/>
            <a:ext cx="801948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37705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439150" cy="685800"/>
          </a:xfrm>
        </p:spPr>
        <p:txBody>
          <a:bodyPr>
            <a:normAutofit/>
          </a:bodyPr>
          <a:lstStyle/>
          <a:p>
            <a:r>
              <a:rPr lang="id-ID" dirty="0"/>
              <a:t>Contoh: Rekomendasi C</a:t>
            </a:r>
            <a:r>
              <a:rPr lang="en-US" dirty="0" err="1"/>
              <a:t>ontact</a:t>
            </a:r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 err="1"/>
              <a:t>ens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505"/>
            <a:ext cx="7886700" cy="4643095"/>
          </a:xfrm>
        </p:spPr>
        <p:txBody>
          <a:bodyPr/>
          <a:lstStyle/>
          <a:p>
            <a:r>
              <a:rPr lang="id-ID" dirty="0" smtClean="0">
                <a:solidFill>
                  <a:srgbClr val="C00000"/>
                </a:solidFill>
              </a:rPr>
              <a:t>Output/Model </a:t>
            </a:r>
            <a:r>
              <a:rPr lang="id-ID" dirty="0" smtClean="0"/>
              <a:t>(Tree):</a:t>
            </a:r>
            <a:endParaRPr lang="id-ID" dirty="0"/>
          </a:p>
          <a:p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590" t="27508" r="31115" b="30262"/>
          <a:stretch/>
        </p:blipFill>
        <p:spPr bwMode="auto">
          <a:xfrm>
            <a:off x="1752600" y="1676400"/>
            <a:ext cx="6581583" cy="492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76665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90571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id-ID" dirty="0" err="1" smtClean="0"/>
              <a:t>Klastering</a:t>
            </a:r>
            <a:r>
              <a:rPr lang="id-ID" dirty="0" smtClean="0"/>
              <a:t> Bunga </a:t>
            </a:r>
            <a:r>
              <a:rPr lang="id-ID" dirty="0"/>
              <a:t>Iris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" y="1279402"/>
            <a:ext cx="6700913" cy="3589623"/>
            <a:chOff x="766687" y="1134777"/>
            <a:chExt cx="4838702" cy="259902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935" t="25063" r="80565" b="48144"/>
            <a:stretch/>
          </p:blipFill>
          <p:spPr bwMode="auto">
            <a:xfrm>
              <a:off x="766687" y="1134777"/>
              <a:ext cx="1638301" cy="2599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3984" t="25063" r="57016" b="48144"/>
            <a:stretch/>
          </p:blipFill>
          <p:spPr bwMode="auto">
            <a:xfrm>
              <a:off x="2328788" y="1134777"/>
              <a:ext cx="3276601" cy="259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" name="Straight Arrow Connector 6"/>
          <p:cNvCxnSpPr/>
          <p:nvPr/>
        </p:nvCxnSpPr>
        <p:spPr bwMode="auto">
          <a:xfrm>
            <a:off x="3200400" y="4724398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364557" y="5105400"/>
            <a:ext cx="3443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Pembelajaran</a:t>
            </a:r>
            <a:r>
              <a:rPr lang="en-US" sz="2000" dirty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dengan</a:t>
            </a:r>
            <a:endParaRPr lang="en-US" sz="2000" dirty="0">
              <a:solidFill>
                <a:srgbClr val="C00000"/>
              </a:solidFill>
              <a:effectLst/>
            </a:endParaRPr>
          </a:p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Metode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Klastering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(</a:t>
            </a:r>
            <a:r>
              <a:rPr lang="en-US" sz="2000" i="1" dirty="0" smtClean="0">
                <a:solidFill>
                  <a:srgbClr val="C00000"/>
                </a:solidFill>
                <a:effectLst/>
              </a:rPr>
              <a:t>K-Means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)</a:t>
            </a:r>
            <a:endParaRPr lang="en-US" sz="2000" dirty="0">
              <a:solidFill>
                <a:srgbClr val="C00000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7038" y="842972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Dataset </a:t>
            </a:r>
            <a:r>
              <a:rPr lang="en-US" sz="2000" dirty="0" err="1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Tanpa</a:t>
            </a:r>
            <a:r>
              <a:rPr lang="en-US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lang="id-ID" sz="2000" dirty="0" smtClean="0">
                <a:solidFill>
                  <a:srgbClr val="0070C0"/>
                </a:solidFill>
                <a:effectLst/>
                <a:latin typeface="Calibri" pitchFamily="34" charset="0"/>
                <a:cs typeface="Calibri" pitchFamily="34" charset="0"/>
              </a:rPr>
              <a:t>Label</a:t>
            </a:r>
            <a:endParaRPr lang="en-US" sz="2000" dirty="0">
              <a:solidFill>
                <a:srgbClr val="0070C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18377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2" y="152400"/>
            <a:ext cx="8713788" cy="647700"/>
          </a:xfrm>
        </p:spPr>
        <p:txBody>
          <a:bodyPr>
            <a:noAutofit/>
          </a:bodyPr>
          <a:lstStyle/>
          <a:p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Klaster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727" t="22143" r="38131" b="23760"/>
          <a:stretch/>
        </p:blipFill>
        <p:spPr bwMode="auto">
          <a:xfrm>
            <a:off x="838200" y="1104900"/>
            <a:ext cx="6629400" cy="543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14752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515350" cy="726767"/>
          </a:xfrm>
        </p:spPr>
        <p:txBody>
          <a:bodyPr>
            <a:norm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r>
              <a:rPr lang="en-US" dirty="0" smtClean="0"/>
              <a:t> </a:t>
            </a:r>
            <a:r>
              <a:rPr lang="en-US" dirty="0" err="1" smtClean="0"/>
              <a:t>Pembelian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667000" y="4793711"/>
            <a:ext cx="0" cy="1610380"/>
          </a:xfrm>
          <a:prstGeom prst="straightConnector1">
            <a:avLst/>
          </a:prstGeom>
          <a:solidFill>
            <a:srgbClr val="00529B"/>
          </a:solidFill>
          <a:ln w="76200" cap="flat" cmpd="sng" algn="ctr">
            <a:solidFill>
              <a:srgbClr val="0070C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682510" y="5035205"/>
            <a:ext cx="3451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Pembelajaran</a:t>
            </a:r>
            <a:r>
              <a:rPr lang="en-US" sz="2000" dirty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dengan</a:t>
            </a:r>
            <a:endParaRPr lang="en-US" sz="2000" dirty="0">
              <a:solidFill>
                <a:srgbClr val="C00000"/>
              </a:solidFill>
              <a:effectLst/>
            </a:endParaRPr>
          </a:p>
          <a:p>
            <a:pPr algn="l"/>
            <a:r>
              <a:rPr lang="en-US" sz="2000" dirty="0" err="1" smtClean="0">
                <a:solidFill>
                  <a:srgbClr val="C00000"/>
                </a:solidFill>
                <a:effectLst/>
              </a:rPr>
              <a:t>Metode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effectLst/>
              </a:rPr>
              <a:t>Asosiasi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 (</a:t>
            </a:r>
            <a:r>
              <a:rPr lang="en-US" sz="2000" i="1" dirty="0" smtClean="0">
                <a:solidFill>
                  <a:srgbClr val="C00000"/>
                </a:solidFill>
                <a:effectLst/>
              </a:rPr>
              <a:t>FP-Growth</a:t>
            </a:r>
            <a:r>
              <a:rPr lang="en-US" sz="2000" dirty="0" smtClean="0">
                <a:solidFill>
                  <a:srgbClr val="C00000"/>
                </a:solidFill>
                <a:effectLst/>
              </a:rPr>
              <a:t>)</a:t>
            </a:r>
            <a:endParaRPr lang="en-US" sz="2000" dirty="0">
              <a:solidFill>
                <a:srgbClr val="C00000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5832" t="11481" r="51250" b="55926"/>
          <a:stretch/>
        </p:blipFill>
        <p:spPr>
          <a:xfrm>
            <a:off x="533400" y="1193119"/>
            <a:ext cx="8259041" cy="3528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25629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19583" t="21111" r="17084" b="11481"/>
          <a:stretch/>
        </p:blipFill>
        <p:spPr>
          <a:xfrm>
            <a:off x="0" y="990599"/>
            <a:ext cx="9163342" cy="548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/>
          <a:srcRect l="5833" t="12222" r="71250" b="16667"/>
          <a:stretch/>
        </p:blipFill>
        <p:spPr>
          <a:xfrm>
            <a:off x="6040922" y="2438400"/>
            <a:ext cx="3168651" cy="55307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78987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81" t="3709" r="13724" b="6257"/>
          <a:stretch/>
        </p:blipFill>
        <p:spPr>
          <a:xfrm>
            <a:off x="5496765" y="752474"/>
            <a:ext cx="2329280" cy="288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Textbooks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5975" y="2275163"/>
            <a:ext cx="2392291" cy="300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59" b="4101"/>
          <a:stretch/>
        </p:blipFill>
        <p:spPr>
          <a:xfrm>
            <a:off x="6446834" y="1524000"/>
            <a:ext cx="232042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650" y="1352549"/>
            <a:ext cx="384048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44" t="1974" r="8267"/>
          <a:stretch/>
        </p:blipFill>
        <p:spPr>
          <a:xfrm>
            <a:off x="5999000" y="3309778"/>
            <a:ext cx="2326901" cy="288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17155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761999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id-ID" dirty="0"/>
              <a:t>Asosiasi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953000"/>
          </a:xfrm>
        </p:spPr>
        <p:txBody>
          <a:bodyPr>
            <a:normAutofit fontScale="92500" lnSpcReduction="10000"/>
          </a:bodyPr>
          <a:lstStyle/>
          <a:p>
            <a:r>
              <a:rPr lang="id-ID" sz="2900" dirty="0"/>
              <a:t>Algoritma </a:t>
            </a:r>
            <a:r>
              <a:rPr lang="id-ID" sz="2900" i="1" dirty="0" err="1"/>
              <a:t>association</a:t>
            </a:r>
            <a:r>
              <a:rPr lang="id-ID" sz="2900" i="1" dirty="0"/>
              <a:t> </a:t>
            </a:r>
            <a:r>
              <a:rPr lang="id-ID" sz="2900" i="1" dirty="0" err="1"/>
              <a:t>rule</a:t>
            </a:r>
            <a:r>
              <a:rPr lang="id-ID" sz="2900" i="1" dirty="0"/>
              <a:t> </a:t>
            </a:r>
            <a:r>
              <a:rPr lang="id-ID" sz="2900" dirty="0"/>
              <a:t>(aturan asosiasi) adalah algoritma yang menemukan atribut yang “</a:t>
            </a:r>
            <a:r>
              <a:rPr lang="id-ID" sz="2900" dirty="0">
                <a:solidFill>
                  <a:srgbClr val="C00000"/>
                </a:solidFill>
              </a:rPr>
              <a:t>muncul bersamaan</a:t>
            </a:r>
            <a:r>
              <a:rPr lang="id-ID" sz="2900" dirty="0"/>
              <a:t>”</a:t>
            </a:r>
            <a:endParaRPr lang="en-US" sz="2900" dirty="0">
              <a:solidFill>
                <a:srgbClr val="C00000"/>
              </a:solidFill>
            </a:endParaRPr>
          </a:p>
          <a:p>
            <a:r>
              <a:rPr lang="id-ID" sz="2900" dirty="0" smtClean="0"/>
              <a:t>Contoh, pada hari </a:t>
            </a:r>
            <a:r>
              <a:rPr lang="id-ID" sz="2900" dirty="0" err="1" smtClean="0"/>
              <a:t>kamis</a:t>
            </a:r>
            <a:r>
              <a:rPr lang="id-ID" sz="2900" dirty="0" smtClean="0"/>
              <a:t> malam, 1000 pelanggan telah melakukan belanja di </a:t>
            </a:r>
            <a:r>
              <a:rPr lang="id-ID" sz="2900" dirty="0" err="1" smtClean="0"/>
              <a:t>supermaket</a:t>
            </a:r>
            <a:r>
              <a:rPr lang="id-ID" sz="2900" dirty="0" smtClean="0"/>
              <a:t> ABC, </a:t>
            </a:r>
            <a:r>
              <a:rPr lang="id-ID" sz="2900" dirty="0" err="1" smtClean="0"/>
              <a:t>dimana</a:t>
            </a:r>
            <a:r>
              <a:rPr lang="id-ID" sz="2900" dirty="0" smtClean="0"/>
              <a:t>:</a:t>
            </a:r>
          </a:p>
          <a:p>
            <a:pPr lvl="1"/>
            <a:r>
              <a:rPr lang="id-ID" dirty="0" smtClean="0"/>
              <a:t>200 orang membeli </a:t>
            </a:r>
            <a:r>
              <a:rPr lang="id-ID" dirty="0" smtClean="0">
                <a:solidFill>
                  <a:srgbClr val="C00000"/>
                </a:solidFill>
              </a:rPr>
              <a:t>Sabun </a:t>
            </a:r>
            <a:r>
              <a:rPr lang="id-ID" dirty="0">
                <a:solidFill>
                  <a:srgbClr val="C00000"/>
                </a:solidFill>
              </a:rPr>
              <a:t>M</a:t>
            </a:r>
            <a:r>
              <a:rPr lang="id-ID" dirty="0" smtClean="0">
                <a:solidFill>
                  <a:srgbClr val="C00000"/>
                </a:solidFill>
              </a:rPr>
              <a:t>andi</a:t>
            </a:r>
          </a:p>
          <a:p>
            <a:pPr lvl="1"/>
            <a:r>
              <a:rPr lang="id-ID" dirty="0" smtClean="0"/>
              <a:t>dari 200 orang yang membeli sabun mandi, 50 orangnya membeli </a:t>
            </a:r>
            <a:r>
              <a:rPr lang="id-ID" dirty="0" err="1" smtClean="0">
                <a:solidFill>
                  <a:srgbClr val="C00000"/>
                </a:solidFill>
              </a:rPr>
              <a:t>Fanta</a:t>
            </a:r>
            <a:endParaRPr lang="id-ID" dirty="0" smtClean="0">
              <a:solidFill>
                <a:srgbClr val="C00000"/>
              </a:solidFill>
            </a:endParaRPr>
          </a:p>
          <a:p>
            <a:r>
              <a:rPr lang="id-ID" sz="2900" dirty="0" smtClean="0"/>
              <a:t>Jadi, </a:t>
            </a:r>
            <a:r>
              <a:rPr lang="id-ID" sz="2900" dirty="0" err="1" smtClean="0"/>
              <a:t>association</a:t>
            </a:r>
            <a:r>
              <a:rPr lang="id-ID" sz="2900" dirty="0" smtClean="0"/>
              <a:t> </a:t>
            </a:r>
            <a:r>
              <a:rPr lang="id-ID" sz="2900" dirty="0" err="1" smtClean="0"/>
              <a:t>rule</a:t>
            </a:r>
            <a:r>
              <a:rPr lang="id-ID" sz="2900" dirty="0" smtClean="0"/>
              <a:t> menjadi, “</a:t>
            </a:r>
            <a:r>
              <a:rPr lang="id-ID" sz="2900" dirty="0" smtClean="0">
                <a:solidFill>
                  <a:srgbClr val="C00000"/>
                </a:solidFill>
              </a:rPr>
              <a:t>Jika membeli sabun mandi, maka membeli </a:t>
            </a:r>
            <a:r>
              <a:rPr lang="id-ID" sz="2900" dirty="0" err="1" smtClean="0">
                <a:solidFill>
                  <a:srgbClr val="C00000"/>
                </a:solidFill>
              </a:rPr>
              <a:t>Fanta</a:t>
            </a:r>
            <a:r>
              <a:rPr lang="id-ID" sz="2900" dirty="0" smtClean="0"/>
              <a:t>”, dengan nilai </a:t>
            </a:r>
            <a:r>
              <a:rPr lang="id-ID" sz="2900" dirty="0" err="1" smtClean="0">
                <a:solidFill>
                  <a:srgbClr val="C00000"/>
                </a:solidFill>
              </a:rPr>
              <a:t>support</a:t>
            </a:r>
            <a:r>
              <a:rPr lang="id-ID" sz="2900" dirty="0" smtClean="0">
                <a:solidFill>
                  <a:srgbClr val="C00000"/>
                </a:solidFill>
              </a:rPr>
              <a:t> </a:t>
            </a:r>
            <a:r>
              <a:rPr lang="id-ID" sz="2900" dirty="0" smtClean="0"/>
              <a:t>= 200/1000 = 20% dan nilai </a:t>
            </a:r>
            <a:r>
              <a:rPr lang="id-ID" sz="2900" dirty="0" err="1" smtClean="0">
                <a:solidFill>
                  <a:srgbClr val="C00000"/>
                </a:solidFill>
              </a:rPr>
              <a:t>confidence</a:t>
            </a:r>
            <a:r>
              <a:rPr lang="id-ID" sz="2900" dirty="0" smtClean="0">
                <a:solidFill>
                  <a:srgbClr val="C00000"/>
                </a:solidFill>
              </a:rPr>
              <a:t> </a:t>
            </a:r>
            <a:r>
              <a:rPr lang="id-ID" sz="2900" dirty="0" smtClean="0"/>
              <a:t>= 50/200 = 25%</a:t>
            </a:r>
          </a:p>
          <a:p>
            <a:r>
              <a:rPr lang="id-ID" sz="2900" dirty="0" smtClean="0"/>
              <a:t>Algoritma </a:t>
            </a:r>
            <a:r>
              <a:rPr lang="id-ID" sz="2900" dirty="0" err="1" smtClean="0"/>
              <a:t>association</a:t>
            </a:r>
            <a:r>
              <a:rPr lang="id-ID" sz="2900" dirty="0" smtClean="0"/>
              <a:t> </a:t>
            </a:r>
            <a:r>
              <a:rPr lang="id-ID" sz="2900" dirty="0" err="1" smtClean="0"/>
              <a:t>rule</a:t>
            </a:r>
            <a:r>
              <a:rPr lang="id-ID" sz="2900" dirty="0" smtClean="0"/>
              <a:t> </a:t>
            </a:r>
            <a:r>
              <a:rPr lang="id-ID" sz="2900" dirty="0" err="1" smtClean="0"/>
              <a:t>diantaranya</a:t>
            </a:r>
            <a:r>
              <a:rPr lang="id-ID" sz="2900" dirty="0" smtClean="0"/>
              <a:t> adalah: </a:t>
            </a:r>
            <a:r>
              <a:rPr lang="id-ID" sz="2900" dirty="0">
                <a:solidFill>
                  <a:srgbClr val="C00000"/>
                </a:solidFill>
              </a:rPr>
              <a:t>A </a:t>
            </a:r>
            <a:r>
              <a:rPr lang="id-ID" sz="2900" dirty="0" err="1">
                <a:solidFill>
                  <a:srgbClr val="C00000"/>
                </a:solidFill>
              </a:rPr>
              <a:t>priori</a:t>
            </a:r>
            <a:r>
              <a:rPr lang="id-ID" sz="2900" dirty="0">
                <a:solidFill>
                  <a:srgbClr val="C00000"/>
                </a:solidFill>
              </a:rPr>
              <a:t> </a:t>
            </a:r>
            <a:r>
              <a:rPr lang="id-ID" sz="2900" dirty="0" err="1" smtClean="0">
                <a:solidFill>
                  <a:srgbClr val="C00000"/>
                </a:solidFill>
              </a:rPr>
              <a:t>algorithm</a:t>
            </a:r>
            <a:r>
              <a:rPr lang="id-ID" sz="2900" dirty="0" smtClean="0"/>
              <a:t>, </a:t>
            </a:r>
            <a:r>
              <a:rPr lang="id-ID" sz="2900" dirty="0" err="1" smtClean="0">
                <a:solidFill>
                  <a:srgbClr val="C00000"/>
                </a:solidFill>
              </a:rPr>
              <a:t>FP-Growth</a:t>
            </a:r>
            <a:r>
              <a:rPr lang="id-ID" sz="2900" dirty="0" smtClean="0">
                <a:solidFill>
                  <a:srgbClr val="C00000"/>
                </a:solidFill>
              </a:rPr>
              <a:t> </a:t>
            </a:r>
            <a:r>
              <a:rPr lang="id-ID" sz="2900" dirty="0" err="1" smtClean="0">
                <a:solidFill>
                  <a:srgbClr val="C00000"/>
                </a:solidFill>
              </a:rPr>
              <a:t>algorithm</a:t>
            </a:r>
            <a:r>
              <a:rPr lang="id-ID" sz="2900" dirty="0" smtClean="0"/>
              <a:t>, </a:t>
            </a:r>
            <a:r>
              <a:rPr lang="id-ID" sz="2900" dirty="0" smtClean="0">
                <a:solidFill>
                  <a:srgbClr val="C00000"/>
                </a:solidFill>
              </a:rPr>
              <a:t>GRI </a:t>
            </a:r>
            <a:r>
              <a:rPr lang="id-ID" sz="2900" dirty="0" err="1">
                <a:solidFill>
                  <a:srgbClr val="C00000"/>
                </a:solidFill>
              </a:rPr>
              <a:t>algorithm</a:t>
            </a:r>
            <a:endParaRPr lang="id-ID" sz="2900" dirty="0">
              <a:solidFill>
                <a:srgbClr val="C00000"/>
              </a:solidFill>
            </a:endParaRPr>
          </a:p>
          <a:p>
            <a:endParaRPr lang="id-ID" sz="2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97190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93551"/>
          </a:xfrm>
        </p:spPr>
        <p:txBody>
          <a:bodyPr>
            <a:normAutofit/>
          </a:bodyPr>
          <a:lstStyle/>
          <a:p>
            <a:r>
              <a:rPr lang="id-ID" dirty="0" smtClean="0"/>
              <a:t>Metode </a:t>
            </a:r>
            <a:r>
              <a:rPr lang="id-ID" dirty="0" err="1" smtClean="0"/>
              <a:t>Learning</a:t>
            </a:r>
            <a:r>
              <a:rPr lang="id-ID" dirty="0" smtClean="0"/>
              <a:t> </a:t>
            </a:r>
            <a:r>
              <a:rPr lang="id-ID" dirty="0"/>
              <a:t>P</a:t>
            </a:r>
            <a:r>
              <a:rPr lang="id-ID" dirty="0" smtClean="0"/>
              <a:t>ada Algoritma DM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59544" y="1352549"/>
            <a:ext cx="4874456" cy="4724400"/>
          </a:xfrm>
          <a:prstGeom prst="ellipse">
            <a:avLst/>
          </a:prstGeom>
          <a:solidFill>
            <a:srgbClr val="FF993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 smtClean="0"/>
              <a:t>Supervised</a:t>
            </a:r>
            <a:br>
              <a:rPr lang="en-US" sz="2800" dirty="0" smtClean="0"/>
            </a:br>
            <a:r>
              <a:rPr lang="en-US" sz="2800" dirty="0" smtClean="0"/>
              <a:t>Learning</a:t>
            </a:r>
            <a:endParaRPr lang="id-ID" sz="2800" dirty="0"/>
          </a:p>
        </p:txBody>
      </p:sp>
      <p:sp>
        <p:nvSpPr>
          <p:cNvPr id="11" name="Oval 10"/>
          <p:cNvSpPr/>
          <p:nvPr/>
        </p:nvSpPr>
        <p:spPr>
          <a:xfrm>
            <a:off x="3871839" y="1375476"/>
            <a:ext cx="4738761" cy="46482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 smtClean="0"/>
              <a:t>Unsupervised</a:t>
            </a:r>
            <a:br>
              <a:rPr lang="en-US" sz="2800" dirty="0" smtClean="0"/>
            </a:br>
            <a:r>
              <a:rPr lang="en-US" sz="2800" dirty="0" smtClean="0"/>
              <a:t>Learning</a:t>
            </a:r>
            <a:endParaRPr lang="id-ID" sz="2800" dirty="0"/>
          </a:p>
        </p:txBody>
      </p:sp>
      <p:sp>
        <p:nvSpPr>
          <p:cNvPr id="12" name="Oval 11"/>
          <p:cNvSpPr/>
          <p:nvPr/>
        </p:nvSpPr>
        <p:spPr>
          <a:xfrm>
            <a:off x="3886200" y="1981200"/>
            <a:ext cx="1385961" cy="350520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Semi-Supervised Learning</a:t>
            </a:r>
            <a:endParaRPr lang="id-ID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09046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1. </a:t>
            </a:r>
            <a:r>
              <a:rPr lang="id-ID" dirty="0" err="1" smtClean="0"/>
              <a:t>Supervised</a:t>
            </a:r>
            <a:r>
              <a:rPr lang="id-ID" dirty="0" smtClean="0"/>
              <a:t>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8286750" cy="4572000"/>
          </a:xfrm>
        </p:spPr>
        <p:txBody>
          <a:bodyPr>
            <a:normAutofit/>
          </a:bodyPr>
          <a:lstStyle/>
          <a:p>
            <a:r>
              <a:rPr lang="id-ID" sz="3200" dirty="0" smtClean="0"/>
              <a:t>Pembelajaran </a:t>
            </a:r>
            <a:r>
              <a:rPr lang="id-ID" sz="3200" dirty="0"/>
              <a:t>dengan </a:t>
            </a:r>
            <a:r>
              <a:rPr lang="en-US" sz="3200" dirty="0" smtClean="0">
                <a:solidFill>
                  <a:srgbClr val="C00000"/>
                </a:solidFill>
              </a:rPr>
              <a:t>guru</a:t>
            </a:r>
            <a:r>
              <a:rPr lang="en-US" sz="3200" dirty="0" smtClean="0"/>
              <a:t>, data set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id-ID" sz="3200" dirty="0">
                <a:solidFill>
                  <a:srgbClr val="C00000"/>
                </a:solidFill>
              </a:rPr>
              <a:t>target/label/</a:t>
            </a:r>
            <a:r>
              <a:rPr lang="id-ID" sz="3200" dirty="0" err="1">
                <a:solidFill>
                  <a:srgbClr val="C00000"/>
                </a:solidFill>
              </a:rPr>
              <a:t>class</a:t>
            </a:r>
            <a:endParaRPr lang="id-ID" sz="3200" dirty="0">
              <a:solidFill>
                <a:srgbClr val="C00000"/>
              </a:solidFill>
            </a:endParaRPr>
          </a:p>
          <a:p>
            <a:r>
              <a:rPr lang="id-ID" sz="3200" dirty="0">
                <a:solidFill>
                  <a:srgbClr val="C00000"/>
                </a:solidFill>
              </a:rPr>
              <a:t>Sebagian besar </a:t>
            </a:r>
            <a:r>
              <a:rPr lang="id-ID" sz="3200" dirty="0"/>
              <a:t>algoritma data mining (estimation, prediction/forecasting, classification) adalah </a:t>
            </a:r>
            <a:r>
              <a:rPr lang="id-ID" sz="3200" dirty="0" smtClean="0"/>
              <a:t>supervised learning </a:t>
            </a:r>
            <a:endParaRPr lang="id-ID" sz="3200" dirty="0"/>
          </a:p>
          <a:p>
            <a:r>
              <a:rPr lang="id-ID" sz="3200" dirty="0" smtClean="0"/>
              <a:t>Algoritma </a:t>
            </a:r>
            <a:r>
              <a:rPr lang="id-ID" sz="3200" dirty="0"/>
              <a:t>melakukan proses belajar berdasarkan </a:t>
            </a:r>
            <a:r>
              <a:rPr lang="id-ID" sz="3200" dirty="0">
                <a:solidFill>
                  <a:srgbClr val="C00000"/>
                </a:solidFill>
              </a:rPr>
              <a:t>nilai dari variabel target </a:t>
            </a:r>
            <a:r>
              <a:rPr lang="id-ID" sz="3200" dirty="0"/>
              <a:t>yang </a:t>
            </a:r>
            <a:r>
              <a:rPr lang="id-ID" sz="3200" dirty="0" err="1"/>
              <a:t>terasosiasi</a:t>
            </a:r>
            <a:r>
              <a:rPr lang="id-ID" sz="3200" dirty="0"/>
              <a:t> dengan nilai dari </a:t>
            </a:r>
            <a:r>
              <a:rPr lang="id-ID" sz="3200" dirty="0" err="1"/>
              <a:t>variable</a:t>
            </a:r>
            <a:r>
              <a:rPr lang="id-ID" sz="3200" dirty="0"/>
              <a:t> </a:t>
            </a:r>
            <a:r>
              <a:rPr lang="id-ID" sz="3200" dirty="0" err="1" smtClean="0"/>
              <a:t>prediktor</a:t>
            </a:r>
            <a:endParaRPr lang="id-ID" sz="3200" dirty="0" smtClean="0"/>
          </a:p>
          <a:p>
            <a:endParaRPr lang="id-ID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37343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742321"/>
          </a:xfrm>
        </p:spPr>
        <p:txBody>
          <a:bodyPr>
            <a:normAutofit/>
          </a:bodyPr>
          <a:lstStyle/>
          <a:p>
            <a:r>
              <a:rPr lang="en-US" dirty="0" smtClean="0"/>
              <a:t>Dataset </a:t>
            </a:r>
            <a:r>
              <a:rPr lang="en-US" dirty="0" err="1" smtClean="0"/>
              <a:t>dengan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42" t="31148" r="22975" b="27616"/>
          <a:stretch/>
        </p:blipFill>
        <p:spPr bwMode="auto">
          <a:xfrm>
            <a:off x="264012" y="2066898"/>
            <a:ext cx="66701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6090" y="1305580"/>
            <a:ext cx="28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Class/Label</a:t>
            </a:r>
            <a:r>
              <a:rPr lang="en-US" sz="2800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/Target</a:t>
            </a:r>
            <a:endParaRPr lang="en-US" sz="28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324600" y="1828800"/>
            <a:ext cx="0" cy="45720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70C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6002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  <a:endParaRPr lang="en-US" sz="28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13716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26670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29760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29760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68945" y="419100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Nominal</a:t>
            </a:r>
            <a:endParaRPr lang="en-US" sz="2800" dirty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6324600" y="3886200"/>
            <a:ext cx="858518" cy="624438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955938" y="5788871"/>
            <a:ext cx="17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9933"/>
                </a:solidFill>
                <a:latin typeface="Calibri" pitchFamily="34" charset="0"/>
                <a:cs typeface="Calibri" pitchFamily="34" charset="0"/>
              </a:rPr>
              <a:t>Numerik</a:t>
            </a:r>
            <a:endParaRPr lang="en-US" sz="2800" dirty="0">
              <a:solidFill>
                <a:srgbClr val="FF99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4876800" y="4953000"/>
            <a:ext cx="2193312" cy="1155509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9933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67942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Uns</a:t>
            </a:r>
            <a:r>
              <a:rPr lang="id-ID" dirty="0" err="1" smtClean="0"/>
              <a:t>upervised</a:t>
            </a:r>
            <a:r>
              <a:rPr lang="id-ID" dirty="0" smtClean="0"/>
              <a:t>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8"/>
            <a:ext cx="8210550" cy="5124451"/>
          </a:xfrm>
        </p:spPr>
        <p:txBody>
          <a:bodyPr>
            <a:normAutofit/>
          </a:bodyPr>
          <a:lstStyle/>
          <a:p>
            <a:r>
              <a:rPr lang="id-ID" sz="3200" dirty="0" smtClean="0"/>
              <a:t>Algoritma data </a:t>
            </a:r>
            <a:r>
              <a:rPr lang="id-ID" sz="3200" dirty="0" err="1" smtClean="0"/>
              <a:t>mining</a:t>
            </a:r>
            <a:r>
              <a:rPr lang="id-ID" sz="3200" dirty="0" smtClean="0"/>
              <a:t> mencari pola dari </a:t>
            </a:r>
            <a:r>
              <a:rPr lang="id-ID" sz="3200" dirty="0" smtClean="0">
                <a:solidFill>
                  <a:srgbClr val="C00000"/>
                </a:solidFill>
              </a:rPr>
              <a:t>semua </a:t>
            </a:r>
            <a:r>
              <a:rPr lang="id-ID" sz="3200" dirty="0" err="1" smtClean="0">
                <a:solidFill>
                  <a:srgbClr val="C00000"/>
                </a:solidFill>
              </a:rPr>
              <a:t>variable</a:t>
            </a:r>
            <a:r>
              <a:rPr lang="id-ID" sz="3200" dirty="0" smtClean="0">
                <a:solidFill>
                  <a:srgbClr val="C00000"/>
                </a:solidFill>
              </a:rPr>
              <a:t> (atribut)</a:t>
            </a:r>
          </a:p>
          <a:p>
            <a:r>
              <a:rPr lang="id-ID" sz="3200" dirty="0" err="1" smtClean="0"/>
              <a:t>Variable</a:t>
            </a:r>
            <a:r>
              <a:rPr lang="id-ID" sz="3200" dirty="0" smtClean="0"/>
              <a:t> (atribut) yang menjadi </a:t>
            </a:r>
            <a:r>
              <a:rPr lang="id-ID" sz="3200" dirty="0" smtClean="0">
                <a:solidFill>
                  <a:srgbClr val="C00000"/>
                </a:solidFill>
              </a:rPr>
              <a:t>target/label/</a:t>
            </a:r>
            <a:r>
              <a:rPr lang="id-ID" sz="3200" dirty="0" err="1" smtClean="0">
                <a:solidFill>
                  <a:srgbClr val="C00000"/>
                </a:solidFill>
              </a:rPr>
              <a:t>class</a:t>
            </a:r>
            <a:r>
              <a:rPr lang="id-ID" sz="3200" dirty="0" smtClean="0">
                <a:solidFill>
                  <a:srgbClr val="C00000"/>
                </a:solidFill>
              </a:rPr>
              <a:t> tidak ditentukan (tidak ada)</a:t>
            </a:r>
            <a:endParaRPr lang="id-ID" sz="3200" dirty="0">
              <a:solidFill>
                <a:srgbClr val="C00000"/>
              </a:solidFill>
            </a:endParaRPr>
          </a:p>
          <a:p>
            <a:r>
              <a:rPr lang="id-ID" sz="3200" dirty="0" smtClean="0"/>
              <a:t>Algoritma </a:t>
            </a:r>
            <a:r>
              <a:rPr lang="id-ID" sz="3200" dirty="0" err="1" smtClean="0">
                <a:solidFill>
                  <a:srgbClr val="C00000"/>
                </a:solidFill>
              </a:rPr>
              <a:t>clustering</a:t>
            </a:r>
            <a:r>
              <a:rPr lang="id-ID" sz="3200" dirty="0" smtClean="0">
                <a:solidFill>
                  <a:srgbClr val="C00000"/>
                </a:solidFill>
              </a:rPr>
              <a:t> </a:t>
            </a:r>
            <a:r>
              <a:rPr lang="id-ID" sz="3200" dirty="0" smtClean="0"/>
              <a:t>adalah algoritma </a:t>
            </a:r>
            <a:r>
              <a:rPr lang="id-ID" sz="3200" dirty="0" err="1" smtClean="0"/>
              <a:t>unsupervised</a:t>
            </a:r>
            <a:r>
              <a:rPr lang="id-ID" sz="3200" dirty="0" smtClean="0"/>
              <a:t> </a:t>
            </a:r>
            <a:r>
              <a:rPr lang="id-ID" sz="3200" dirty="0" err="1" smtClean="0"/>
              <a:t>learning</a:t>
            </a:r>
            <a:endParaRPr lang="id-ID" sz="3200" dirty="0" smtClean="0"/>
          </a:p>
          <a:p>
            <a:endParaRPr lang="id-ID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48904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Dataset </a:t>
            </a:r>
            <a:r>
              <a:rPr lang="en-US" dirty="0" err="1" smtClean="0"/>
              <a:t>tanpa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42" t="31148" r="29735" b="27616"/>
          <a:stretch/>
        </p:blipFill>
        <p:spPr bwMode="auto">
          <a:xfrm>
            <a:off x="1254612" y="2066898"/>
            <a:ext cx="5450988" cy="4181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90800" y="1219200"/>
            <a:ext cx="2751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Attribut</a:t>
            </a:r>
            <a:r>
              <a:rPr lang="en-US" sz="28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e/Feature</a:t>
            </a:r>
            <a:endParaRPr lang="en-US" sz="2800" dirty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 flipH="1">
            <a:off x="2362200" y="1742420"/>
            <a:ext cx="16044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 flipH="1">
            <a:off x="3657600" y="1742420"/>
            <a:ext cx="30909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</p:cNvCxnSpPr>
          <p:nvPr/>
        </p:nvCxnSpPr>
        <p:spPr bwMode="auto">
          <a:xfrm>
            <a:off x="3966690" y="1742420"/>
            <a:ext cx="2053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2"/>
          </p:cNvCxnSpPr>
          <p:nvPr/>
        </p:nvCxnSpPr>
        <p:spPr bwMode="auto">
          <a:xfrm>
            <a:off x="3966690" y="1742420"/>
            <a:ext cx="910110" cy="543580"/>
          </a:xfrm>
          <a:prstGeom prst="straightConnector1">
            <a:avLst/>
          </a:prstGeom>
          <a:solidFill>
            <a:srgbClr val="00529B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425866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3. Semi-Supervised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Semi-supervised learning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data mining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data </a:t>
            </a:r>
            <a:r>
              <a:rPr lang="en-US" dirty="0" err="1" smtClean="0">
                <a:solidFill>
                  <a:srgbClr val="C00000"/>
                </a:solidFill>
              </a:rPr>
              <a:t>dengan</a:t>
            </a:r>
            <a:r>
              <a:rPr lang="en-US" dirty="0" smtClean="0">
                <a:solidFill>
                  <a:srgbClr val="C00000"/>
                </a:solidFill>
              </a:rPr>
              <a:t> label </a:t>
            </a:r>
            <a:r>
              <a:rPr lang="en-US" dirty="0" err="1" smtClean="0">
                <a:solidFill>
                  <a:srgbClr val="C00000"/>
                </a:solidFill>
              </a:rPr>
              <a:t>dan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tidak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berlabel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sekaligus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proses </a:t>
            </a:r>
            <a:r>
              <a:rPr lang="en-US" dirty="0" err="1" smtClean="0"/>
              <a:t>pembelajarannya</a:t>
            </a:r>
            <a:endParaRPr lang="en-US" dirty="0" smtClean="0"/>
          </a:p>
          <a:p>
            <a:r>
              <a:rPr lang="en-US" dirty="0" smtClean="0"/>
              <a:t>Data yang </a:t>
            </a:r>
            <a:r>
              <a:rPr lang="en-US" dirty="0" err="1" smtClean="0"/>
              <a:t>memiliki</a:t>
            </a:r>
            <a:r>
              <a:rPr lang="en-US" dirty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membentuk</a:t>
            </a:r>
            <a:r>
              <a:rPr lang="en-US" dirty="0" smtClean="0">
                <a:solidFill>
                  <a:srgbClr val="C00000"/>
                </a:solidFill>
              </a:rPr>
              <a:t> model </a:t>
            </a:r>
            <a:r>
              <a:rPr lang="en-US" dirty="0" smtClean="0"/>
              <a:t>(</a:t>
            </a:r>
            <a:r>
              <a:rPr lang="en-US" dirty="0" err="1" smtClean="0"/>
              <a:t>pengetahuan</a:t>
            </a:r>
            <a:r>
              <a:rPr lang="en-US" dirty="0" smtClean="0"/>
              <a:t>), data </a:t>
            </a:r>
            <a:r>
              <a:rPr lang="en-US" dirty="0" err="1" smtClean="0"/>
              <a:t>tanpa</a:t>
            </a:r>
            <a:r>
              <a:rPr lang="en-US" dirty="0" smtClean="0"/>
              <a:t> label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membuat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batasan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836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Semi-Supervised </a:t>
            </a:r>
            <a:r>
              <a:rPr lang="id-ID" dirty="0" err="1"/>
              <a:t>Learning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9766"/>
            <a:ext cx="4495800" cy="5279345"/>
          </a:xfrm>
        </p:spPr>
        <p:txBody>
          <a:bodyPr>
            <a:normAutofit/>
          </a:bodyPr>
          <a:lstStyle/>
          <a:p>
            <a:r>
              <a:rPr lang="en-US" sz="2400" dirty="0"/>
              <a:t>If we </a:t>
            </a:r>
            <a:r>
              <a:rPr lang="en-US" sz="2400" dirty="0" smtClean="0"/>
              <a:t>consider </a:t>
            </a:r>
            <a:r>
              <a:rPr lang="en-US" sz="2400" dirty="0"/>
              <a:t>the </a:t>
            </a:r>
            <a:r>
              <a:rPr lang="en-US" sz="2400" dirty="0" smtClean="0">
                <a:solidFill>
                  <a:srgbClr val="C00000"/>
                </a:solidFill>
              </a:rPr>
              <a:t>labeled </a:t>
            </a:r>
            <a:r>
              <a:rPr lang="en-US" sz="2400" dirty="0">
                <a:solidFill>
                  <a:srgbClr val="C00000"/>
                </a:solidFill>
              </a:rPr>
              <a:t>examples</a:t>
            </a:r>
            <a:r>
              <a:rPr lang="en-US" sz="2400" dirty="0"/>
              <a:t>, the </a:t>
            </a:r>
            <a:r>
              <a:rPr lang="en-US" sz="2400" dirty="0">
                <a:solidFill>
                  <a:srgbClr val="0070C0"/>
                </a:solidFill>
              </a:rPr>
              <a:t>dashed line </a:t>
            </a:r>
            <a:r>
              <a:rPr lang="en-US" sz="2400" dirty="0"/>
              <a:t>is the decision boundary that best partitions the positive examples from the negative </a:t>
            </a:r>
            <a:r>
              <a:rPr lang="en-US" sz="2400" dirty="0" smtClean="0"/>
              <a:t>examples</a:t>
            </a:r>
          </a:p>
          <a:p>
            <a:endParaRPr lang="en-US" sz="800" dirty="0" smtClean="0"/>
          </a:p>
          <a:p>
            <a:r>
              <a:rPr lang="en-US" sz="2400" dirty="0" smtClean="0"/>
              <a:t>Using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unlabeled examples</a:t>
            </a:r>
            <a:r>
              <a:rPr lang="en-US" sz="2400" dirty="0"/>
              <a:t>, we can refine the decision boundary to the </a:t>
            </a:r>
            <a:r>
              <a:rPr lang="en-US" sz="2400" dirty="0">
                <a:solidFill>
                  <a:srgbClr val="0070C0"/>
                </a:solidFill>
              </a:rPr>
              <a:t>solid </a:t>
            </a:r>
            <a:r>
              <a:rPr lang="en-US" sz="2400" dirty="0" smtClean="0">
                <a:solidFill>
                  <a:srgbClr val="0070C0"/>
                </a:solidFill>
              </a:rPr>
              <a:t>line</a:t>
            </a:r>
          </a:p>
          <a:p>
            <a:endParaRPr lang="en-US" sz="800" dirty="0" smtClean="0"/>
          </a:p>
          <a:p>
            <a:r>
              <a:rPr lang="en-US" sz="2400" dirty="0" smtClean="0"/>
              <a:t>Moreover</a:t>
            </a:r>
            <a:r>
              <a:rPr lang="en-US" sz="2400" dirty="0"/>
              <a:t>, we can detect that the </a:t>
            </a:r>
            <a:r>
              <a:rPr lang="en-US" sz="2400" dirty="0">
                <a:solidFill>
                  <a:srgbClr val="C00000"/>
                </a:solidFill>
              </a:rPr>
              <a:t>two positive examples </a:t>
            </a:r>
            <a:r>
              <a:rPr lang="en-US" sz="2400" dirty="0"/>
              <a:t>at the top right corner, though labeled, are likely </a:t>
            </a:r>
            <a:r>
              <a:rPr lang="en-US" sz="2400" dirty="0">
                <a:solidFill>
                  <a:srgbClr val="C00000"/>
                </a:solidFill>
              </a:rPr>
              <a:t>noise or </a:t>
            </a:r>
            <a:r>
              <a:rPr lang="en-US" sz="2400" dirty="0" smtClean="0">
                <a:solidFill>
                  <a:srgbClr val="C00000"/>
                </a:solidFill>
              </a:rPr>
              <a:t>outliers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36666" t="35185" r="25377" b="14444"/>
          <a:stretch/>
        </p:blipFill>
        <p:spPr>
          <a:xfrm>
            <a:off x="4419600" y="2133600"/>
            <a:ext cx="4648200" cy="3469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70326" t="37121" r="17499" b="50147"/>
          <a:stretch/>
        </p:blipFill>
        <p:spPr>
          <a:xfrm>
            <a:off x="7772399" y="2286000"/>
            <a:ext cx="129540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894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Algoritma Data Mining (DM)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50"/>
            <a:ext cx="8286750" cy="5048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800" dirty="0" err="1" smtClean="0">
                <a:solidFill>
                  <a:srgbClr val="C00000"/>
                </a:solidFill>
              </a:rPr>
              <a:t>Estimation</a:t>
            </a:r>
            <a:r>
              <a:rPr lang="id-ID" sz="2800" dirty="0" smtClean="0">
                <a:solidFill>
                  <a:srgbClr val="C00000"/>
                </a:solidFill>
              </a:rPr>
              <a:t> </a:t>
            </a:r>
            <a:r>
              <a:rPr lang="id-ID" sz="2800" dirty="0" smtClean="0"/>
              <a:t>(Estimasi):</a:t>
            </a:r>
          </a:p>
          <a:p>
            <a:pPr marL="801687" lvl="1" indent="-514350"/>
            <a:r>
              <a:rPr lang="id-ID" sz="2000" dirty="0" smtClean="0"/>
              <a:t>Linear </a:t>
            </a:r>
            <a:r>
              <a:rPr lang="id-ID" sz="2000" dirty="0"/>
              <a:t>R</a:t>
            </a:r>
            <a:r>
              <a:rPr lang="id-ID" sz="2000" dirty="0" smtClean="0"/>
              <a:t>egression, </a:t>
            </a:r>
            <a:r>
              <a:rPr lang="id-ID" sz="2000" dirty="0"/>
              <a:t>N</a:t>
            </a:r>
            <a:r>
              <a:rPr lang="id-ID" sz="2000" dirty="0" smtClean="0"/>
              <a:t>eural </a:t>
            </a:r>
            <a:r>
              <a:rPr lang="id-ID" sz="2000" dirty="0"/>
              <a:t>N</a:t>
            </a:r>
            <a:r>
              <a:rPr lang="id-ID" sz="2000" dirty="0" smtClean="0"/>
              <a:t>etwork, </a:t>
            </a:r>
            <a:r>
              <a:rPr lang="id-ID" sz="2000" dirty="0"/>
              <a:t>S</a:t>
            </a:r>
            <a:r>
              <a:rPr lang="id-ID" sz="2000" dirty="0" smtClean="0"/>
              <a:t>upport </a:t>
            </a:r>
            <a:r>
              <a:rPr lang="id-ID" sz="2000" dirty="0"/>
              <a:t>V</a:t>
            </a:r>
            <a:r>
              <a:rPr lang="id-ID" sz="2000" dirty="0" smtClean="0"/>
              <a:t>ector Machine, etc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>
                <a:solidFill>
                  <a:srgbClr val="C00000"/>
                </a:solidFill>
              </a:rPr>
              <a:t>Prediction/Forecasting </a:t>
            </a:r>
            <a:r>
              <a:rPr lang="id-ID" sz="2800" dirty="0" smtClean="0"/>
              <a:t>(Prediksi/Peramalan):</a:t>
            </a:r>
          </a:p>
          <a:p>
            <a:pPr marL="801687" lvl="1" indent="-514350"/>
            <a:r>
              <a:rPr lang="id-ID" sz="2000" dirty="0"/>
              <a:t>Linear Regression, Neural Network, Support Vector </a:t>
            </a:r>
            <a:r>
              <a:rPr lang="id-ID" sz="2000" dirty="0" smtClean="0"/>
              <a:t>Machine, etc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 err="1" smtClean="0">
                <a:solidFill>
                  <a:srgbClr val="C00000"/>
                </a:solidFill>
              </a:rPr>
              <a:t>Classification</a:t>
            </a:r>
            <a:r>
              <a:rPr lang="id-ID" sz="2800" dirty="0" smtClean="0">
                <a:solidFill>
                  <a:srgbClr val="C00000"/>
                </a:solidFill>
              </a:rPr>
              <a:t> </a:t>
            </a:r>
            <a:r>
              <a:rPr lang="id-ID" sz="2800" dirty="0" smtClean="0"/>
              <a:t>(Klasifikasi):</a:t>
            </a:r>
          </a:p>
          <a:p>
            <a:pPr marL="801687" lvl="1" indent="-514350"/>
            <a:r>
              <a:rPr lang="id-ID" sz="2000" dirty="0" smtClean="0"/>
              <a:t>Naive </a:t>
            </a:r>
            <a:r>
              <a:rPr lang="id-ID" sz="2000" dirty="0"/>
              <a:t>B</a:t>
            </a:r>
            <a:r>
              <a:rPr lang="id-ID" sz="2000" dirty="0" smtClean="0"/>
              <a:t>ayes, K-Nearest </a:t>
            </a:r>
            <a:r>
              <a:rPr lang="id-ID" sz="2000" dirty="0"/>
              <a:t>N</a:t>
            </a:r>
            <a:r>
              <a:rPr lang="id-ID" sz="2000" dirty="0" smtClean="0"/>
              <a:t>eighbor, C4.5, ID3, CART, Linear Discriminant Analysis, </a:t>
            </a:r>
            <a:r>
              <a:rPr lang="en-US" sz="2000" dirty="0" smtClean="0"/>
              <a:t>Logistic Regression, </a:t>
            </a:r>
            <a:r>
              <a:rPr lang="id-ID" sz="2000" dirty="0" smtClean="0"/>
              <a:t>etc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>
                <a:solidFill>
                  <a:srgbClr val="C00000"/>
                </a:solidFill>
              </a:rPr>
              <a:t>Clustering </a:t>
            </a:r>
            <a:r>
              <a:rPr lang="id-ID" sz="2800" dirty="0" smtClean="0"/>
              <a:t>(Klastering):</a:t>
            </a:r>
          </a:p>
          <a:p>
            <a:pPr marL="801687" lvl="1" indent="-514350"/>
            <a:r>
              <a:rPr lang="id-ID" sz="2000" dirty="0" smtClean="0"/>
              <a:t>K-Means, K-Medoids, </a:t>
            </a:r>
            <a:r>
              <a:rPr lang="id-ID" sz="2000" dirty="0"/>
              <a:t>Self-Organizing Map (</a:t>
            </a:r>
            <a:r>
              <a:rPr lang="id-ID" sz="2000" dirty="0" smtClean="0"/>
              <a:t>SOM), Fuzzy C-Means, etc</a:t>
            </a:r>
            <a:endParaRPr lang="id-ID" sz="2000" dirty="0"/>
          </a:p>
          <a:p>
            <a:pPr marL="514350" indent="-514350">
              <a:buFont typeface="+mj-lt"/>
              <a:buAutoNum type="arabicPeriod"/>
            </a:pPr>
            <a:r>
              <a:rPr lang="id-ID" sz="2800" dirty="0" smtClean="0">
                <a:solidFill>
                  <a:srgbClr val="C00000"/>
                </a:solidFill>
              </a:rPr>
              <a:t>Association </a:t>
            </a:r>
            <a:r>
              <a:rPr lang="id-ID" sz="2800" dirty="0" smtClean="0"/>
              <a:t>(Asosiasi):</a:t>
            </a:r>
          </a:p>
          <a:p>
            <a:pPr marL="801687" lvl="1" indent="-514350"/>
            <a:r>
              <a:rPr lang="id-ID" sz="2000" dirty="0" smtClean="0"/>
              <a:t>FP-Growth, A Priori, </a:t>
            </a:r>
            <a:r>
              <a:rPr lang="id-ID" sz="2000" dirty="0" err="1"/>
              <a:t>Coefficient</a:t>
            </a:r>
            <a:r>
              <a:rPr lang="id-ID" sz="2000" dirty="0"/>
              <a:t> of </a:t>
            </a:r>
            <a:r>
              <a:rPr lang="id-ID" sz="2000" dirty="0" err="1" smtClean="0"/>
              <a:t>Correlation</a:t>
            </a:r>
            <a:r>
              <a:rPr lang="en-US" sz="2000" dirty="0" smtClean="0"/>
              <a:t>, Chi Square, </a:t>
            </a:r>
            <a:r>
              <a:rPr lang="id-ID" sz="2000" dirty="0" err="1" smtClean="0"/>
              <a:t>etc</a:t>
            </a:r>
            <a:endParaRPr lang="id-ID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9937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787" t="27508" r="26000" b="30000"/>
          <a:stretch/>
        </p:blipFill>
        <p:spPr bwMode="auto">
          <a:xfrm>
            <a:off x="4904656" y="2303489"/>
            <a:ext cx="4150978" cy="280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62813"/>
          </a:xfrm>
        </p:spPr>
        <p:txBody>
          <a:bodyPr>
            <a:normAutofit/>
          </a:bodyPr>
          <a:lstStyle/>
          <a:p>
            <a:r>
              <a:rPr lang="id-ID" dirty="0" err="1"/>
              <a:t>Output</a:t>
            </a:r>
            <a:r>
              <a:rPr lang="id-ID" dirty="0"/>
              <a:t>/Pola/Model/</a:t>
            </a:r>
            <a:r>
              <a:rPr lang="id-ID" dirty="0" err="1"/>
              <a:t>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287"/>
            <a:ext cx="7886700" cy="464309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 smtClean="0"/>
              <a:t>Formula/</a:t>
            </a:r>
            <a:r>
              <a:rPr lang="id-ID" dirty="0" err="1" smtClean="0">
                <a:solidFill>
                  <a:srgbClr val="C00000"/>
                </a:solidFill>
              </a:rPr>
              <a:t>Function</a:t>
            </a:r>
            <a:r>
              <a:rPr lang="id-ID" dirty="0" smtClean="0"/>
              <a:t> (Rumus atau Fungsi Regresi)</a:t>
            </a:r>
          </a:p>
          <a:p>
            <a:pPr lvl="1"/>
            <a:r>
              <a:rPr lang="id-ID" sz="2000" dirty="0" smtClean="0"/>
              <a:t>WAKTU TEMPUH = 0.48 + 0.6 JARAK + 0.34 LAMPU + 0.2 PESANAN </a:t>
            </a:r>
          </a:p>
          <a:p>
            <a:pPr lvl="1"/>
            <a:endParaRPr lang="id-ID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/>
              <a:t>Decision</a:t>
            </a:r>
            <a:r>
              <a:rPr lang="id-ID" dirty="0" smtClean="0"/>
              <a:t> </a:t>
            </a:r>
            <a:r>
              <a:rPr lang="id-ID" dirty="0" err="1" smtClean="0">
                <a:solidFill>
                  <a:srgbClr val="C00000"/>
                </a:solidFill>
              </a:rPr>
              <a:t>Tree</a:t>
            </a:r>
            <a:r>
              <a:rPr lang="id-ID" dirty="0" smtClean="0"/>
              <a:t> (Pohon Keputusan)</a:t>
            </a:r>
            <a:endParaRPr lang="id-ID" dirty="0"/>
          </a:p>
          <a:p>
            <a:pPr marL="514350" indent="-514350">
              <a:buFont typeface="+mj-lt"/>
              <a:buAutoNum type="arabicPeriod"/>
            </a:pP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Tingkat </a:t>
            </a:r>
            <a:r>
              <a:rPr lang="en-US" dirty="0" err="1" smtClean="0">
                <a:solidFill>
                  <a:srgbClr val="C00000"/>
                </a:solidFill>
              </a:rPr>
              <a:t>Korelasi</a:t>
            </a: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dirty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Rule</a:t>
            </a:r>
            <a:r>
              <a:rPr lang="id-ID" dirty="0" smtClean="0"/>
              <a:t> (Aturan)</a:t>
            </a:r>
          </a:p>
          <a:p>
            <a:pPr lvl="1"/>
            <a:r>
              <a:rPr lang="id-ID" dirty="0" smtClean="0"/>
              <a:t>IF ips3=2.8  THEN </a:t>
            </a:r>
            <a:r>
              <a:rPr lang="id-ID" dirty="0" err="1" smtClean="0"/>
              <a:t>lulustepatwaktu</a:t>
            </a:r>
            <a:r>
              <a:rPr lang="id-ID" dirty="0" smtClean="0"/>
              <a:t/>
            </a:r>
            <a:br>
              <a:rPr lang="id-ID" dirty="0" smtClean="0"/>
            </a:b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 err="1" smtClean="0">
                <a:solidFill>
                  <a:srgbClr val="C00000"/>
                </a:solidFill>
              </a:rPr>
              <a:t>Cluster</a:t>
            </a:r>
            <a:r>
              <a:rPr lang="id-ID" dirty="0" smtClean="0"/>
              <a:t> (</a:t>
            </a:r>
            <a:r>
              <a:rPr lang="id-ID" dirty="0" err="1" smtClean="0"/>
              <a:t>Klaster</a:t>
            </a:r>
            <a:r>
              <a:rPr lang="id-ID" dirty="0" smtClean="0"/>
              <a:t>)</a:t>
            </a:r>
          </a:p>
          <a:p>
            <a:pPr lvl="1"/>
            <a:endParaRPr lang="id-ID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3733800" y="5143429"/>
            <a:ext cx="2057400" cy="135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/>
          <a:stretch>
            <a:fillRect/>
          </a:stretch>
        </p:blipFill>
        <p:spPr>
          <a:xfrm>
            <a:off x="6172200" y="5143429"/>
            <a:ext cx="2033037" cy="137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22720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smtClean="0"/>
              <a:t>Referensi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8024"/>
            <a:ext cx="8134350" cy="535305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Jiawei</a:t>
            </a:r>
            <a:r>
              <a:rPr lang="en-US" sz="2400" dirty="0"/>
              <a:t> Han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Micheline</a:t>
            </a:r>
            <a:r>
              <a:rPr lang="id-ID" sz="2400" dirty="0"/>
              <a:t> </a:t>
            </a:r>
            <a:r>
              <a:rPr lang="id-ID" sz="2400" dirty="0" err="1"/>
              <a:t>Kamber</a:t>
            </a:r>
            <a:r>
              <a:rPr lang="id-ID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Data Mining: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Concepts and Techniques</a:t>
            </a:r>
            <a:r>
              <a:rPr lang="id-ID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Third Edition</a:t>
            </a:r>
            <a:r>
              <a:rPr lang="id-ID" sz="2400" dirty="0"/>
              <a:t>, </a:t>
            </a:r>
            <a:r>
              <a:rPr lang="id-ID" sz="2400" i="1" dirty="0" err="1"/>
              <a:t>Elsevier</a:t>
            </a:r>
            <a:r>
              <a:rPr lang="id-ID" sz="2400" dirty="0"/>
              <a:t>, 20</a:t>
            </a:r>
            <a:r>
              <a:rPr lang="en-US" sz="2400" dirty="0"/>
              <a:t>12</a:t>
            </a:r>
            <a:endParaRPr lang="id-ID" sz="24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Ian </a:t>
            </a:r>
            <a:r>
              <a:rPr lang="de-DE" sz="2400" dirty="0"/>
              <a:t>H. Witten, Frank Eibe, Mark A. </a:t>
            </a:r>
            <a:r>
              <a:rPr lang="de-DE" sz="2400" dirty="0" smtClean="0"/>
              <a:t>Hall</a:t>
            </a:r>
            <a:r>
              <a:rPr lang="id-ID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Data mining: </a:t>
            </a:r>
            <a:r>
              <a:rPr lang="id-ID" sz="2400" dirty="0">
                <a:solidFill>
                  <a:srgbClr val="C00000"/>
                </a:solidFill>
              </a:rPr>
              <a:t>P</a:t>
            </a:r>
            <a:r>
              <a:rPr lang="en-US" sz="2400" dirty="0" err="1" smtClean="0">
                <a:solidFill>
                  <a:srgbClr val="C00000"/>
                </a:solidFill>
              </a:rPr>
              <a:t>ractical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 smtClean="0">
                <a:solidFill>
                  <a:srgbClr val="C00000"/>
                </a:solidFill>
              </a:rPr>
              <a:t>achine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L</a:t>
            </a:r>
            <a:r>
              <a:rPr lang="en-US" sz="2400" dirty="0" smtClean="0">
                <a:solidFill>
                  <a:srgbClr val="C00000"/>
                </a:solidFill>
              </a:rPr>
              <a:t>earning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 smtClean="0">
                <a:solidFill>
                  <a:srgbClr val="C00000"/>
                </a:solidFill>
              </a:rPr>
              <a:t>ools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and </a:t>
            </a:r>
            <a:r>
              <a:rPr lang="id-ID" sz="2400" dirty="0">
                <a:solidFill>
                  <a:srgbClr val="C00000"/>
                </a:solidFill>
              </a:rPr>
              <a:t>T</a:t>
            </a:r>
            <a:r>
              <a:rPr lang="en-US" sz="2400" dirty="0" err="1" smtClean="0">
                <a:solidFill>
                  <a:srgbClr val="C00000"/>
                </a:solidFill>
              </a:rPr>
              <a:t>echniques</a:t>
            </a:r>
            <a:r>
              <a:rPr lang="id-ID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3rd </a:t>
            </a:r>
            <a:r>
              <a:rPr lang="id-ID" sz="2400" dirty="0">
                <a:solidFill>
                  <a:srgbClr val="C00000"/>
                </a:solidFill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d</a:t>
            </a:r>
            <a:r>
              <a:rPr lang="id-ID" sz="2400" dirty="0" err="1" smtClean="0">
                <a:solidFill>
                  <a:srgbClr val="C00000"/>
                </a:solidFill>
              </a:rPr>
              <a:t>ition</a:t>
            </a:r>
            <a:r>
              <a:rPr lang="id-ID" sz="2400" dirty="0" smtClean="0"/>
              <a:t>, </a:t>
            </a:r>
            <a:r>
              <a:rPr lang="id-ID" sz="2400" i="1" dirty="0" err="1" smtClean="0"/>
              <a:t>Elsevier</a:t>
            </a:r>
            <a:r>
              <a:rPr lang="id-ID" sz="2400" dirty="0" smtClean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Markus Hofmann and Ralf </a:t>
            </a:r>
            <a:r>
              <a:rPr lang="en-US" sz="2400" dirty="0" err="1" smtClean="0"/>
              <a:t>Klinkenberg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C00000"/>
                </a:solidFill>
              </a:rPr>
              <a:t>RapidMiner</a:t>
            </a:r>
            <a:r>
              <a:rPr lang="en-US" sz="2400" dirty="0" smtClean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sz="2400" dirty="0" smtClean="0"/>
              <a:t>, </a:t>
            </a:r>
            <a:r>
              <a:rPr lang="en-US" sz="2400" i="1" dirty="0" smtClean="0"/>
              <a:t>CRC Press Taylor &amp; Francis Group</a:t>
            </a:r>
            <a:r>
              <a:rPr lang="en-US" sz="2400" dirty="0" smtClean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Daniel </a:t>
            </a:r>
            <a:r>
              <a:rPr lang="en-US" sz="2400" dirty="0"/>
              <a:t>T. </a:t>
            </a:r>
            <a:r>
              <a:rPr lang="en-US" sz="2400" dirty="0" smtClean="0"/>
              <a:t>Larose</a:t>
            </a:r>
            <a:r>
              <a:rPr lang="id-ID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Discovering </a:t>
            </a:r>
            <a:r>
              <a:rPr lang="id-ID" sz="2400" dirty="0">
                <a:solidFill>
                  <a:srgbClr val="C00000"/>
                </a:solidFill>
              </a:rPr>
              <a:t>K</a:t>
            </a:r>
            <a:r>
              <a:rPr lang="en-US" sz="2400" dirty="0" err="1" smtClean="0">
                <a:solidFill>
                  <a:srgbClr val="C00000"/>
                </a:solidFill>
              </a:rPr>
              <a:t>nowledge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in </a:t>
            </a:r>
            <a:r>
              <a:rPr lang="id-ID" sz="2400" dirty="0">
                <a:solidFill>
                  <a:srgbClr val="C00000"/>
                </a:solidFill>
              </a:rPr>
              <a:t>D</a:t>
            </a:r>
            <a:r>
              <a:rPr lang="en-US" sz="2400" dirty="0" err="1" smtClean="0">
                <a:solidFill>
                  <a:srgbClr val="C00000"/>
                </a:solidFill>
              </a:rPr>
              <a:t>ata</a:t>
            </a:r>
            <a:r>
              <a:rPr lang="en-US" sz="2400" dirty="0" smtClean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an </a:t>
            </a:r>
            <a:r>
              <a:rPr lang="id-ID" sz="2400" dirty="0" smtClean="0">
                <a:solidFill>
                  <a:srgbClr val="C00000"/>
                </a:solidFill>
              </a:rPr>
              <a:t>I</a:t>
            </a:r>
            <a:r>
              <a:rPr lang="en-US" sz="2400" dirty="0" err="1" smtClean="0">
                <a:solidFill>
                  <a:srgbClr val="C00000"/>
                </a:solidFill>
              </a:rPr>
              <a:t>ntroduction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to </a:t>
            </a:r>
            <a:r>
              <a:rPr lang="id-ID" sz="2400" dirty="0" smtClean="0">
                <a:solidFill>
                  <a:srgbClr val="C00000"/>
                </a:solidFill>
              </a:rPr>
              <a:t>D</a:t>
            </a:r>
            <a:r>
              <a:rPr lang="en-US" sz="2400" dirty="0" err="1" smtClean="0">
                <a:solidFill>
                  <a:srgbClr val="C00000"/>
                </a:solidFill>
              </a:rPr>
              <a:t>ata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id-ID" sz="2400" dirty="0">
                <a:solidFill>
                  <a:srgbClr val="C00000"/>
                </a:solidFill>
              </a:rPr>
              <a:t>M</a:t>
            </a:r>
            <a:r>
              <a:rPr lang="en-US" sz="2400" dirty="0" err="1" smtClean="0">
                <a:solidFill>
                  <a:srgbClr val="C00000"/>
                </a:solidFill>
              </a:rPr>
              <a:t>ining</a:t>
            </a:r>
            <a:r>
              <a:rPr lang="id-ID" sz="2400" dirty="0" smtClean="0"/>
              <a:t>, </a:t>
            </a:r>
            <a:r>
              <a:rPr lang="id-ID" sz="2400" i="1" dirty="0"/>
              <a:t>John </a:t>
            </a:r>
            <a:r>
              <a:rPr lang="id-ID" sz="2400" i="1" dirty="0" err="1"/>
              <a:t>Wiley</a:t>
            </a:r>
            <a:r>
              <a:rPr lang="id-ID" sz="2400" i="1" dirty="0"/>
              <a:t> &amp; </a:t>
            </a:r>
            <a:r>
              <a:rPr lang="id-ID" sz="2400" i="1" dirty="0" smtClean="0"/>
              <a:t>Sons</a:t>
            </a:r>
            <a:r>
              <a:rPr lang="id-ID" sz="2400" dirty="0" smtClean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Ethem</a:t>
            </a:r>
            <a:r>
              <a:rPr lang="en-US" sz="2400" dirty="0" smtClean="0"/>
              <a:t> </a:t>
            </a:r>
            <a:r>
              <a:rPr lang="en-US" sz="2400" dirty="0" err="1" smtClean="0"/>
              <a:t>Alpaydin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Introduction </a:t>
            </a:r>
            <a:r>
              <a:rPr lang="en-US" sz="2400" dirty="0">
                <a:solidFill>
                  <a:srgbClr val="C00000"/>
                </a:solidFill>
              </a:rPr>
              <a:t>to Machine Learning</a:t>
            </a:r>
            <a:r>
              <a:rPr lang="en-US" sz="2400" dirty="0"/>
              <a:t>, </a:t>
            </a:r>
            <a:r>
              <a:rPr lang="en-US" sz="2400" dirty="0" smtClean="0"/>
              <a:t>3rd </a:t>
            </a:r>
            <a:r>
              <a:rPr lang="en-US" sz="2400" dirty="0"/>
              <a:t>ed., </a:t>
            </a:r>
            <a:r>
              <a:rPr lang="en-US" sz="2400" i="1" dirty="0"/>
              <a:t>MIT Press</a:t>
            </a:r>
            <a:r>
              <a:rPr lang="en-US" sz="2400" dirty="0"/>
              <a:t>, </a:t>
            </a:r>
            <a:r>
              <a:rPr lang="en-US" sz="2400" dirty="0" smtClean="0"/>
              <a:t>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Florin </a:t>
            </a:r>
            <a:r>
              <a:rPr lang="en-US" sz="2400" dirty="0" err="1" smtClean="0"/>
              <a:t>Gorunescu</a:t>
            </a:r>
            <a:r>
              <a:rPr lang="id-ID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Data </a:t>
            </a:r>
            <a:r>
              <a:rPr lang="en-US" sz="2400" dirty="0">
                <a:solidFill>
                  <a:srgbClr val="C00000"/>
                </a:solidFill>
              </a:rPr>
              <a:t>Mining: Concepts, Models and </a:t>
            </a:r>
            <a:r>
              <a:rPr lang="en-US" sz="2400" dirty="0" smtClean="0">
                <a:solidFill>
                  <a:srgbClr val="C00000"/>
                </a:solidFill>
              </a:rPr>
              <a:t>Techniques</a:t>
            </a:r>
            <a:r>
              <a:rPr lang="id-ID" sz="2400" dirty="0" smtClean="0"/>
              <a:t>, </a:t>
            </a:r>
            <a:r>
              <a:rPr lang="en-US" sz="2400" i="1" dirty="0" smtClean="0"/>
              <a:t>Springer</a:t>
            </a:r>
            <a:r>
              <a:rPr lang="id-ID" sz="2400" dirty="0" smtClean="0"/>
              <a:t>, </a:t>
            </a:r>
            <a:r>
              <a:rPr lang="en-US" sz="2400" dirty="0" smtClean="0"/>
              <a:t> 2011 </a:t>
            </a:r>
            <a:endParaRPr lang="id-ID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Oded</a:t>
            </a:r>
            <a:r>
              <a:rPr lang="en-US" sz="2400" dirty="0" smtClean="0"/>
              <a:t> </a:t>
            </a:r>
            <a:r>
              <a:rPr lang="en-US" sz="2400" dirty="0" err="1"/>
              <a:t>Maimon</a:t>
            </a:r>
            <a:r>
              <a:rPr lang="en-US" sz="2400" dirty="0"/>
              <a:t> </a:t>
            </a:r>
            <a:r>
              <a:rPr lang="id-ID" sz="2400" dirty="0" err="1" smtClean="0"/>
              <a:t>and</a:t>
            </a:r>
            <a:r>
              <a:rPr lang="en-US" sz="2400" dirty="0" smtClean="0"/>
              <a:t> </a:t>
            </a:r>
            <a:r>
              <a:rPr lang="en-US" sz="2400" dirty="0" err="1"/>
              <a:t>Lior</a:t>
            </a:r>
            <a:r>
              <a:rPr lang="en-US" sz="2400" dirty="0"/>
              <a:t> </a:t>
            </a:r>
            <a:r>
              <a:rPr lang="en-US" sz="2400" dirty="0" err="1" smtClean="0"/>
              <a:t>Rokach</a:t>
            </a:r>
            <a:r>
              <a:rPr lang="id-ID" sz="2400" dirty="0" smtClean="0">
                <a:solidFill>
                  <a:srgbClr val="C00000"/>
                </a:solidFill>
              </a:rPr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Data </a:t>
            </a:r>
            <a:r>
              <a:rPr lang="en-US" sz="2400" dirty="0">
                <a:solidFill>
                  <a:srgbClr val="C00000"/>
                </a:solidFill>
              </a:rPr>
              <a:t>Mining and Knowledge Discovery </a:t>
            </a:r>
            <a:r>
              <a:rPr lang="en-US" sz="2400" dirty="0" smtClean="0">
                <a:solidFill>
                  <a:srgbClr val="C00000"/>
                </a:solidFill>
              </a:rPr>
              <a:t>Handbook</a:t>
            </a:r>
            <a:r>
              <a:rPr lang="id-ID" sz="2400" dirty="0">
                <a:solidFill>
                  <a:srgbClr val="C00000"/>
                </a:solidFill>
              </a:rPr>
              <a:t> Second </a:t>
            </a:r>
            <a:r>
              <a:rPr lang="id-ID" sz="2400" dirty="0" err="1" smtClean="0">
                <a:solidFill>
                  <a:srgbClr val="C00000"/>
                </a:solidFill>
              </a:rPr>
              <a:t>Edition</a:t>
            </a:r>
            <a:r>
              <a:rPr lang="id-ID" sz="2400" dirty="0" smtClean="0"/>
              <a:t>, </a:t>
            </a:r>
            <a:r>
              <a:rPr lang="id-ID" sz="2400" i="1" dirty="0" err="1" smtClean="0"/>
              <a:t>Springer</a:t>
            </a:r>
            <a:r>
              <a:rPr lang="id-ID" sz="2400" dirty="0" smtClean="0"/>
              <a:t>,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Warren </a:t>
            </a:r>
            <a:r>
              <a:rPr lang="en-US" sz="2400" dirty="0"/>
              <a:t>Liao and </a:t>
            </a:r>
            <a:r>
              <a:rPr lang="en-US" sz="2400" dirty="0" err="1"/>
              <a:t>Evangelos</a:t>
            </a:r>
            <a:r>
              <a:rPr lang="en-US" sz="2400" dirty="0"/>
              <a:t> </a:t>
            </a:r>
            <a:r>
              <a:rPr lang="en-US" sz="2400" dirty="0" err="1" smtClean="0"/>
              <a:t>Triantaphyllou</a:t>
            </a:r>
            <a:r>
              <a:rPr lang="id-ID" sz="2400" dirty="0" smtClean="0"/>
              <a:t> (</a:t>
            </a:r>
            <a:r>
              <a:rPr lang="id-ID" sz="2400" dirty="0" err="1" smtClean="0"/>
              <a:t>eds</a:t>
            </a:r>
            <a:r>
              <a:rPr lang="id-ID" sz="2400" dirty="0" smtClean="0"/>
              <a:t>.), </a:t>
            </a:r>
            <a:r>
              <a:rPr lang="en-US" sz="2400" dirty="0" smtClean="0">
                <a:solidFill>
                  <a:srgbClr val="C00000"/>
                </a:solidFill>
              </a:rPr>
              <a:t>Recent </a:t>
            </a:r>
            <a:r>
              <a:rPr lang="en-US" sz="2400" dirty="0">
                <a:solidFill>
                  <a:srgbClr val="C00000"/>
                </a:solidFill>
              </a:rPr>
              <a:t>Advances in Data Mining of Enterprise Data: </a:t>
            </a:r>
            <a:r>
              <a:rPr lang="en-US" sz="2400" dirty="0" smtClean="0">
                <a:solidFill>
                  <a:srgbClr val="C00000"/>
                </a:solidFill>
              </a:rPr>
              <a:t>Algorithms</a:t>
            </a:r>
            <a:r>
              <a:rPr lang="id-ID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and Applications</a:t>
            </a:r>
            <a:r>
              <a:rPr lang="id-ID" sz="2400" dirty="0"/>
              <a:t>, </a:t>
            </a:r>
            <a:r>
              <a:rPr lang="id-ID" sz="2400" i="1" dirty="0"/>
              <a:t>World </a:t>
            </a:r>
            <a:r>
              <a:rPr lang="id-ID" sz="2400" i="1" dirty="0" err="1" smtClean="0"/>
              <a:t>Scientific</a:t>
            </a:r>
            <a:r>
              <a:rPr lang="id-ID" sz="2400" dirty="0" smtClean="0"/>
              <a:t>, 2007</a:t>
            </a:r>
            <a:r>
              <a:rPr lang="en-US" sz="2400" dirty="0" smtClean="0"/>
              <a:t> </a:t>
            </a:r>
            <a:endParaRPr lang="id-ID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9226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Sebutkan </a:t>
            </a:r>
            <a:r>
              <a:rPr lang="id-ID" dirty="0">
                <a:solidFill>
                  <a:srgbClr val="C00000"/>
                </a:solidFill>
              </a:rPr>
              <a:t>5 peran utama </a:t>
            </a:r>
            <a:r>
              <a:rPr lang="id-ID" dirty="0"/>
              <a:t>data </a:t>
            </a:r>
            <a:r>
              <a:rPr lang="id-ID" dirty="0" err="1"/>
              <a:t>mining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id-ID" dirty="0">
                <a:solidFill>
                  <a:srgbClr val="C00000"/>
                </a:solidFill>
              </a:rPr>
              <a:t>prediksi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prediksi </a:t>
            </a:r>
            <a:r>
              <a:rPr lang="id-ID" dirty="0"/>
              <a:t>dan </a:t>
            </a:r>
            <a:r>
              <a:rPr lang="id-ID" dirty="0">
                <a:solidFill>
                  <a:srgbClr val="C00000"/>
                </a:solidFill>
              </a:rPr>
              <a:t>klasifikasi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>
                <a:solidFill>
                  <a:srgbClr val="C00000"/>
                </a:solidFill>
              </a:rPr>
              <a:t>klasifikasi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association</a:t>
            </a:r>
            <a:r>
              <a:rPr lang="id-ID" dirty="0"/>
              <a:t>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en-US" dirty="0" err="1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en-US" dirty="0" err="1">
                <a:solidFill>
                  <a:srgbClr val="C00000"/>
                </a:solidFill>
              </a:rPr>
              <a:t>klasifikasi</a:t>
            </a:r>
            <a:r>
              <a:rPr lang="id-ID" dirty="0"/>
              <a:t>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en-US" dirty="0" err="1">
                <a:solidFill>
                  <a:srgbClr val="C00000"/>
                </a:solidFill>
              </a:rPr>
              <a:t>estimasi</a:t>
            </a:r>
            <a:r>
              <a:rPr lang="id-ID" dirty="0"/>
              <a:t> dan </a:t>
            </a:r>
            <a:r>
              <a:rPr lang="en-US" dirty="0" err="1">
                <a:solidFill>
                  <a:srgbClr val="C00000"/>
                </a:solidFill>
              </a:rPr>
              <a:t>klastering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perbedaan </a:t>
            </a:r>
            <a:r>
              <a:rPr lang="id-ID" dirty="0" err="1">
                <a:solidFill>
                  <a:srgbClr val="C00000"/>
                </a:solidFill>
              </a:rPr>
              <a:t>supervised</a:t>
            </a:r>
            <a:r>
              <a:rPr lang="id-ID" dirty="0"/>
              <a:t> dan </a:t>
            </a:r>
            <a:r>
              <a:rPr lang="id-ID" dirty="0" err="1">
                <a:solidFill>
                  <a:srgbClr val="C00000"/>
                </a:solidFill>
              </a:rPr>
              <a:t>unsupervised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Sebutkan </a:t>
            </a:r>
            <a:r>
              <a:rPr lang="id-ID" dirty="0">
                <a:solidFill>
                  <a:srgbClr val="C00000"/>
                </a:solidFill>
              </a:rPr>
              <a:t>tahapan utama proses </a:t>
            </a:r>
            <a:r>
              <a:rPr lang="id-ID" dirty="0"/>
              <a:t>data </a:t>
            </a:r>
            <a:r>
              <a:rPr lang="id-ID" dirty="0" err="1"/>
              <a:t>mining</a:t>
            </a:r>
            <a:r>
              <a:rPr lang="id-ID" dirty="0" smtClean="0"/>
              <a:t>!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25313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1.3 </a:t>
            </a:r>
            <a:r>
              <a:rPr lang="en-US" sz="4000" dirty="0" err="1" smtClean="0"/>
              <a:t>Sejarah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Penerapan</a:t>
            </a:r>
            <a:r>
              <a:rPr lang="en-US" sz="4000" dirty="0" smtClean="0"/>
              <a:t> Data Mining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903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err="1"/>
              <a:t>Evolution</a:t>
            </a:r>
            <a:r>
              <a:rPr lang="id-ID" dirty="0"/>
              <a:t> of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0600"/>
            <a:ext cx="8134350" cy="58510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Before 1600: </a:t>
            </a:r>
            <a:r>
              <a:rPr lang="en-US" sz="2400" dirty="0">
                <a:solidFill>
                  <a:srgbClr val="C00000"/>
                </a:solidFill>
              </a:rPr>
              <a:t>Empirical science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1600-1950s: </a:t>
            </a:r>
            <a:r>
              <a:rPr lang="en-US" sz="2400" dirty="0">
                <a:solidFill>
                  <a:srgbClr val="C00000"/>
                </a:solidFill>
              </a:rPr>
              <a:t>Theoretical science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Each discipline has grown a </a:t>
            </a:r>
            <a:r>
              <a:rPr lang="en-US" sz="2100" i="1" dirty="0">
                <a:solidFill>
                  <a:srgbClr val="0070C0"/>
                </a:solidFill>
              </a:rPr>
              <a:t>theoretical </a:t>
            </a:r>
            <a:r>
              <a:rPr lang="en-US" sz="2100" dirty="0" smtClean="0">
                <a:solidFill>
                  <a:srgbClr val="0070C0"/>
                </a:solidFill>
              </a:rPr>
              <a:t>component</a:t>
            </a:r>
          </a:p>
          <a:p>
            <a:pPr lvl="1">
              <a:lnSpc>
                <a:spcPct val="110000"/>
              </a:lnSpc>
            </a:pPr>
            <a:r>
              <a:rPr lang="en-US" sz="2100" dirty="0" smtClean="0"/>
              <a:t>Theoretical </a:t>
            </a:r>
            <a:r>
              <a:rPr lang="en-US" sz="2100" dirty="0"/>
              <a:t>models </a:t>
            </a:r>
            <a:r>
              <a:rPr lang="en-US" sz="2100" dirty="0" smtClean="0">
                <a:solidFill>
                  <a:srgbClr val="0070C0"/>
                </a:solidFill>
              </a:rPr>
              <a:t>motivate </a:t>
            </a:r>
            <a:r>
              <a:rPr lang="en-US" sz="2100" dirty="0">
                <a:solidFill>
                  <a:srgbClr val="0070C0"/>
                </a:solidFill>
              </a:rPr>
              <a:t>experiments </a:t>
            </a:r>
            <a:r>
              <a:rPr lang="en-US" sz="2100" dirty="0"/>
              <a:t>and generalize </a:t>
            </a:r>
            <a:r>
              <a:rPr lang="en-US" sz="2100" dirty="0" smtClean="0"/>
              <a:t>understanding</a:t>
            </a: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400" dirty="0"/>
              <a:t>1950s-1990s: </a:t>
            </a:r>
            <a:r>
              <a:rPr lang="en-US" sz="2400" dirty="0">
                <a:solidFill>
                  <a:srgbClr val="C00000"/>
                </a:solidFill>
              </a:rPr>
              <a:t>Computational science</a:t>
            </a:r>
          </a:p>
          <a:p>
            <a:pPr lvl="1">
              <a:lnSpc>
                <a:spcPct val="110000"/>
              </a:lnSpc>
            </a:pPr>
            <a:r>
              <a:rPr lang="en-US" sz="2100" dirty="0" smtClean="0"/>
              <a:t>Most </a:t>
            </a:r>
            <a:r>
              <a:rPr lang="en-US" sz="2100" dirty="0"/>
              <a:t>disciplines have grown a third, </a:t>
            </a:r>
            <a:r>
              <a:rPr lang="en-US" sz="2100" i="1" dirty="0">
                <a:solidFill>
                  <a:srgbClr val="0070C0"/>
                </a:solidFill>
              </a:rPr>
              <a:t>computational </a:t>
            </a:r>
            <a:r>
              <a:rPr lang="en-US" sz="2100" dirty="0">
                <a:solidFill>
                  <a:srgbClr val="0070C0"/>
                </a:solidFill>
              </a:rPr>
              <a:t>branch </a:t>
            </a:r>
            <a:r>
              <a:rPr lang="en-US" sz="2100" dirty="0"/>
              <a:t>(e.g. empirical, theoretical, and computational ecology, or physics, or linguistics.)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Computational Science traditionally meant simulation. It grew out of our inability to find closed-form </a:t>
            </a:r>
            <a:r>
              <a:rPr lang="en-US" sz="2100" dirty="0">
                <a:solidFill>
                  <a:srgbClr val="0070C0"/>
                </a:solidFill>
              </a:rPr>
              <a:t>solutions for complex mathematical </a:t>
            </a:r>
            <a:r>
              <a:rPr lang="en-US" sz="2100" dirty="0" smtClean="0">
                <a:solidFill>
                  <a:srgbClr val="0070C0"/>
                </a:solidFill>
              </a:rPr>
              <a:t>models</a:t>
            </a:r>
            <a:endParaRPr lang="en-US" sz="21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1990-now: </a:t>
            </a:r>
            <a:r>
              <a:rPr lang="en-US" sz="2400" dirty="0">
                <a:solidFill>
                  <a:srgbClr val="C00000"/>
                </a:solidFill>
              </a:rPr>
              <a:t>Data science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</a:t>
            </a:r>
            <a:r>
              <a:rPr lang="en-US" sz="2100" dirty="0">
                <a:solidFill>
                  <a:srgbClr val="0070C0"/>
                </a:solidFill>
              </a:rPr>
              <a:t>flood of data </a:t>
            </a:r>
            <a:r>
              <a:rPr lang="en-US" sz="2100" dirty="0"/>
              <a:t>from new scientific instruments and simulations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ability to economically store and manage petabytes of data online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The Internet </a:t>
            </a:r>
            <a:r>
              <a:rPr lang="en-US" sz="2100" dirty="0" smtClean="0"/>
              <a:t>makes </a:t>
            </a:r>
            <a:r>
              <a:rPr lang="en-US" sz="2100" dirty="0"/>
              <a:t>all these archives universally accessible </a:t>
            </a:r>
          </a:p>
          <a:p>
            <a:pPr lvl="1">
              <a:lnSpc>
                <a:spcPct val="110000"/>
              </a:lnSpc>
            </a:pPr>
            <a:r>
              <a:rPr lang="en-US" sz="2100" dirty="0" smtClean="0">
                <a:solidFill>
                  <a:srgbClr val="0070C0"/>
                </a:solidFill>
              </a:rPr>
              <a:t>Data </a:t>
            </a:r>
            <a:r>
              <a:rPr lang="en-US" sz="2100" dirty="0">
                <a:solidFill>
                  <a:srgbClr val="0070C0"/>
                </a:solidFill>
              </a:rPr>
              <a:t>mining is a major new challenge</a:t>
            </a:r>
            <a:r>
              <a:rPr lang="en-US" sz="2100" dirty="0" smtClean="0"/>
              <a:t>!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1600" i="1" dirty="0" smtClean="0"/>
              <a:t>Jim </a:t>
            </a:r>
            <a:r>
              <a:rPr lang="en-US" sz="1600" i="1" dirty="0"/>
              <a:t>Gray and Alex </a:t>
            </a:r>
            <a:r>
              <a:rPr lang="en-US" sz="1600" i="1" dirty="0" err="1"/>
              <a:t>Szalay</a:t>
            </a:r>
            <a:r>
              <a:rPr lang="en-US" sz="1600" i="1" dirty="0"/>
              <a:t>, The World Wide </a:t>
            </a:r>
            <a:r>
              <a:rPr lang="en-US" sz="1600" i="1" dirty="0" smtClean="0"/>
              <a:t>Telescope:</a:t>
            </a:r>
            <a:br>
              <a:rPr lang="en-US" sz="1600" i="1" dirty="0" smtClean="0"/>
            </a:br>
            <a:r>
              <a:rPr lang="en-US" sz="1600" i="1" dirty="0" smtClean="0"/>
              <a:t>An </a:t>
            </a:r>
            <a:r>
              <a:rPr lang="en-US" sz="1600" i="1" dirty="0"/>
              <a:t>Archetype for Online </a:t>
            </a:r>
            <a:r>
              <a:rPr lang="en-US" sz="1600" i="1" dirty="0" smtClean="0"/>
              <a:t>Science, Comm</a:t>
            </a:r>
            <a:r>
              <a:rPr lang="en-US" sz="1600" i="1" dirty="0"/>
              <a:t>. ACM, 45(11): 50-54, Nov. 2002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274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C</a:t>
            </a:r>
            <a:r>
              <a:rPr lang="id-ID" dirty="0" err="1" smtClean="0"/>
              <a:t>ontoh</a:t>
            </a:r>
            <a:r>
              <a:rPr lang="id-ID" dirty="0" smtClean="0"/>
              <a:t> Penerapan Data Mining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8134350" cy="5410200"/>
          </a:xfrm>
        </p:spPr>
        <p:txBody>
          <a:bodyPr>
            <a:normAutofit/>
          </a:bodyPr>
          <a:lstStyle/>
          <a:p>
            <a:r>
              <a:rPr lang="id-ID" sz="2600" dirty="0" smtClean="0"/>
              <a:t>Penentuan kelayakan aplikasi peminjaman uang di bank</a:t>
            </a:r>
          </a:p>
          <a:p>
            <a:r>
              <a:rPr lang="id-ID" sz="2600" dirty="0" smtClean="0"/>
              <a:t>Penentuan pasokan listrik PLN untuk wilayah Jakarta</a:t>
            </a:r>
            <a:endParaRPr lang="id-ID" sz="2600" dirty="0"/>
          </a:p>
          <a:p>
            <a:r>
              <a:rPr lang="en-US" sz="2600" dirty="0" err="1" smtClean="0"/>
              <a:t>Prediksi</a:t>
            </a:r>
            <a:r>
              <a:rPr lang="en-US" sz="2600" dirty="0"/>
              <a:t> </a:t>
            </a:r>
            <a:r>
              <a:rPr lang="en-US" sz="2600" dirty="0" smtClean="0"/>
              <a:t>profile </a:t>
            </a:r>
            <a:r>
              <a:rPr lang="en-US" sz="2600" dirty="0" err="1" smtClean="0"/>
              <a:t>tersangka</a:t>
            </a:r>
            <a:r>
              <a:rPr lang="en-US" sz="2600" dirty="0" smtClean="0"/>
              <a:t> </a:t>
            </a:r>
            <a:r>
              <a:rPr lang="en-US" sz="2600" dirty="0" err="1" smtClean="0"/>
              <a:t>koruptor</a:t>
            </a:r>
            <a:r>
              <a:rPr lang="en-US" sz="2600" dirty="0" smtClean="0"/>
              <a:t> </a:t>
            </a:r>
            <a:r>
              <a:rPr lang="en-US" sz="2600" dirty="0" err="1" smtClean="0"/>
              <a:t>dari</a:t>
            </a:r>
            <a:r>
              <a:rPr lang="en-US" sz="2600" dirty="0" smtClean="0"/>
              <a:t> data </a:t>
            </a:r>
            <a:r>
              <a:rPr lang="en-US" sz="2600" dirty="0" err="1" smtClean="0"/>
              <a:t>pengadilan</a:t>
            </a:r>
            <a:endParaRPr lang="id-ID" sz="2600" dirty="0" smtClean="0"/>
          </a:p>
          <a:p>
            <a:r>
              <a:rPr lang="id-ID" sz="2600" dirty="0" smtClean="0"/>
              <a:t>Perkiraan harga saham dan tingkat inflasi</a:t>
            </a:r>
            <a:endParaRPr lang="id-ID" sz="2600" dirty="0"/>
          </a:p>
          <a:p>
            <a:r>
              <a:rPr lang="id-ID" sz="2600" dirty="0" smtClean="0"/>
              <a:t>Analisis pola belanja pelanggan</a:t>
            </a:r>
          </a:p>
          <a:p>
            <a:r>
              <a:rPr lang="id-ID" sz="2600" dirty="0" smtClean="0"/>
              <a:t>Memisahkan </a:t>
            </a:r>
            <a:r>
              <a:rPr lang="id-ID" sz="2600" dirty="0"/>
              <a:t>minyak mentah dan gas </a:t>
            </a:r>
            <a:r>
              <a:rPr lang="id-ID" sz="2600" dirty="0" smtClean="0"/>
              <a:t>alam</a:t>
            </a:r>
            <a:endParaRPr lang="id-ID" sz="2600" dirty="0"/>
          </a:p>
          <a:p>
            <a:r>
              <a:rPr lang="en-US" sz="2600" dirty="0" err="1" smtClean="0"/>
              <a:t>Menentukan</a:t>
            </a:r>
            <a:r>
              <a:rPr lang="en-US" sz="2600" dirty="0" smtClean="0"/>
              <a:t> </a:t>
            </a:r>
            <a:r>
              <a:rPr lang="en-US" sz="2600" dirty="0" err="1" smtClean="0"/>
              <a:t>kelayakan</a:t>
            </a:r>
            <a:r>
              <a:rPr lang="en-US" sz="2600" dirty="0" smtClean="0"/>
              <a:t> </a:t>
            </a:r>
            <a:r>
              <a:rPr lang="en-US" sz="2600" dirty="0" err="1" smtClean="0"/>
              <a:t>seseorang</a:t>
            </a:r>
            <a:r>
              <a:rPr lang="en-US" sz="2600" dirty="0" smtClean="0"/>
              <a:t> </a:t>
            </a:r>
            <a:r>
              <a:rPr lang="en-US" sz="2600" dirty="0" err="1" smtClean="0"/>
              <a:t>dalam</a:t>
            </a:r>
            <a:r>
              <a:rPr lang="en-US" sz="2600" dirty="0" smtClean="0"/>
              <a:t> </a:t>
            </a:r>
            <a:r>
              <a:rPr lang="en-US" sz="2600" dirty="0" err="1" smtClean="0"/>
              <a:t>kredit</a:t>
            </a:r>
            <a:r>
              <a:rPr lang="en-US" sz="2600" dirty="0" smtClean="0"/>
              <a:t> KPR</a:t>
            </a:r>
            <a:endParaRPr lang="id-ID" sz="2600" dirty="0"/>
          </a:p>
          <a:p>
            <a:r>
              <a:rPr lang="id-ID" sz="2600" dirty="0" smtClean="0"/>
              <a:t>Penentuan pola pelanggan yang loyal pada perusahaan operator telepon</a:t>
            </a:r>
          </a:p>
          <a:p>
            <a:r>
              <a:rPr lang="id-ID" sz="2600" dirty="0" smtClean="0"/>
              <a:t>Deteksi pencucian uang dari transaksi perbankan</a:t>
            </a:r>
          </a:p>
          <a:p>
            <a:r>
              <a:rPr lang="id-ID" sz="2600" dirty="0" smtClean="0"/>
              <a:t>Deteksi serangan (</a:t>
            </a:r>
            <a:r>
              <a:rPr lang="id-ID" sz="2600" i="1" dirty="0" smtClean="0"/>
              <a:t>intrusion</a:t>
            </a:r>
            <a:r>
              <a:rPr lang="id-ID" sz="2600" dirty="0" smtClean="0"/>
              <a:t>) pada suatu jaringan</a:t>
            </a:r>
            <a:endParaRPr lang="id-ID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4544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09597"/>
          </a:xfrm>
        </p:spPr>
        <p:txBody>
          <a:bodyPr>
            <a:normAutofit fontScale="90000"/>
          </a:bodyPr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37500" t="15185" r="29167" b="3333"/>
          <a:stretch/>
        </p:blipFill>
        <p:spPr>
          <a:xfrm>
            <a:off x="165732" y="152400"/>
            <a:ext cx="4711068" cy="6477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37501" t="12963" r="34547" b="2988"/>
          <a:stretch/>
        </p:blipFill>
        <p:spPr>
          <a:xfrm>
            <a:off x="5085378" y="152400"/>
            <a:ext cx="3830022" cy="6477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30347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/>
              <a:t>A Brief History of Data Mining Society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8134350" cy="5200651"/>
          </a:xfrm>
        </p:spPr>
        <p:txBody>
          <a:bodyPr>
            <a:normAutofit fontScale="85000" lnSpcReduction="20000"/>
          </a:bodyPr>
          <a:lstStyle/>
          <a:p>
            <a:r>
              <a:rPr lang="id-ID" dirty="0"/>
              <a:t>1989 IJCAI </a:t>
            </a:r>
            <a:r>
              <a:rPr lang="id-ID" dirty="0" err="1"/>
              <a:t>Workshop</a:t>
            </a:r>
            <a:r>
              <a:rPr lang="id-ID" dirty="0"/>
              <a:t> on </a:t>
            </a:r>
            <a:r>
              <a:rPr lang="id-ID" dirty="0" err="1">
                <a:solidFill>
                  <a:srgbClr val="C00000"/>
                </a:solidFill>
              </a:rPr>
              <a:t>Knowledge</a:t>
            </a:r>
            <a:r>
              <a:rPr lang="id-ID" dirty="0">
                <a:solidFill>
                  <a:srgbClr val="C00000"/>
                </a:solidFill>
              </a:rPr>
              <a:t> Discovery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Databases</a:t>
            </a:r>
            <a:r>
              <a:rPr lang="id-ID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/>
              <a:t>Databases</a:t>
            </a:r>
            <a:r>
              <a:rPr lang="id-ID" dirty="0"/>
              <a:t> </a:t>
            </a:r>
            <a:r>
              <a:rPr lang="id-ID" sz="1900" i="1" dirty="0"/>
              <a:t>(G. </a:t>
            </a:r>
            <a:r>
              <a:rPr lang="id-ID" sz="1900" i="1" dirty="0" err="1"/>
              <a:t>Piatetsky-Shapiro</a:t>
            </a:r>
            <a:r>
              <a:rPr lang="id-ID" sz="1900" i="1" dirty="0"/>
              <a:t> </a:t>
            </a:r>
            <a:r>
              <a:rPr lang="id-ID" sz="1900" i="1" dirty="0" err="1"/>
              <a:t>and</a:t>
            </a:r>
            <a:r>
              <a:rPr lang="id-ID" sz="1900" i="1" dirty="0"/>
              <a:t> W. </a:t>
            </a:r>
            <a:r>
              <a:rPr lang="id-ID" sz="1900" i="1" dirty="0" err="1"/>
              <a:t>Frawley</a:t>
            </a:r>
            <a:r>
              <a:rPr lang="id-ID" sz="1900" i="1" dirty="0"/>
              <a:t>, 1991)</a:t>
            </a:r>
            <a:endParaRPr lang="id-ID" i="1" dirty="0"/>
          </a:p>
          <a:p>
            <a:endParaRPr lang="en-US" sz="600" dirty="0" smtClean="0"/>
          </a:p>
          <a:p>
            <a:r>
              <a:rPr lang="id-ID" dirty="0" smtClean="0"/>
              <a:t>1991-1994 </a:t>
            </a:r>
            <a:r>
              <a:rPr lang="id-ID" dirty="0" err="1"/>
              <a:t>Workshops</a:t>
            </a:r>
            <a:r>
              <a:rPr lang="id-ID" dirty="0"/>
              <a:t> on </a:t>
            </a:r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/>
              <a:t>Databases</a:t>
            </a:r>
            <a:endParaRPr lang="id-ID" dirty="0"/>
          </a:p>
          <a:p>
            <a:pPr lvl="1"/>
            <a:r>
              <a:rPr lang="id-ID" dirty="0" err="1"/>
              <a:t>Advances</a:t>
            </a:r>
            <a:r>
              <a:rPr lang="id-ID" dirty="0"/>
              <a:t>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and</a:t>
            </a:r>
            <a:r>
              <a:rPr lang="id-ID" dirty="0"/>
              <a:t> Data Mining </a:t>
            </a:r>
            <a:r>
              <a:rPr lang="id-ID" sz="1900" i="1" dirty="0"/>
              <a:t>(U. </a:t>
            </a:r>
            <a:r>
              <a:rPr lang="id-ID" sz="1900" i="1" dirty="0" err="1"/>
              <a:t>Fayyad</a:t>
            </a:r>
            <a:r>
              <a:rPr lang="id-ID" sz="1900" i="1" dirty="0"/>
              <a:t>, G. </a:t>
            </a:r>
            <a:r>
              <a:rPr lang="id-ID" sz="1900" i="1" dirty="0" err="1"/>
              <a:t>Piatetsky-Shapiro</a:t>
            </a:r>
            <a:r>
              <a:rPr lang="id-ID" sz="1900" i="1" dirty="0"/>
              <a:t>, P. </a:t>
            </a:r>
            <a:r>
              <a:rPr lang="id-ID" sz="1900" i="1" dirty="0" err="1"/>
              <a:t>Smyth</a:t>
            </a:r>
            <a:r>
              <a:rPr lang="id-ID" sz="1900" i="1" dirty="0"/>
              <a:t>, </a:t>
            </a:r>
            <a:r>
              <a:rPr lang="id-ID" sz="1900" i="1" dirty="0" err="1"/>
              <a:t>and</a:t>
            </a:r>
            <a:r>
              <a:rPr lang="id-ID" sz="1900" i="1" dirty="0"/>
              <a:t> R. </a:t>
            </a:r>
            <a:r>
              <a:rPr lang="id-ID" sz="1900" i="1" dirty="0" err="1"/>
              <a:t>Uthurusamy</a:t>
            </a:r>
            <a:r>
              <a:rPr lang="id-ID" sz="1900" i="1" dirty="0"/>
              <a:t>, 1996)</a:t>
            </a:r>
          </a:p>
          <a:p>
            <a:endParaRPr lang="en-US" sz="600" dirty="0" smtClean="0"/>
          </a:p>
          <a:p>
            <a:r>
              <a:rPr lang="id-ID" dirty="0" smtClean="0"/>
              <a:t>1995-1998 </a:t>
            </a:r>
            <a:r>
              <a:rPr lang="id-ID" dirty="0"/>
              <a:t>International </a:t>
            </a:r>
            <a:r>
              <a:rPr lang="id-ID" dirty="0" err="1"/>
              <a:t>Conferences</a:t>
            </a:r>
            <a:r>
              <a:rPr lang="id-ID" dirty="0"/>
              <a:t> on </a:t>
            </a:r>
            <a:r>
              <a:rPr lang="id-ID" dirty="0" err="1">
                <a:solidFill>
                  <a:srgbClr val="C00000"/>
                </a:solidFill>
              </a:rPr>
              <a:t>Knowledge</a:t>
            </a:r>
            <a:r>
              <a:rPr lang="id-ID" dirty="0">
                <a:solidFill>
                  <a:srgbClr val="C00000"/>
                </a:solidFill>
              </a:rPr>
              <a:t> Discovery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Databases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and</a:t>
            </a:r>
            <a:r>
              <a:rPr lang="id-ID" dirty="0">
                <a:solidFill>
                  <a:srgbClr val="C00000"/>
                </a:solidFill>
              </a:rPr>
              <a:t> Data Mining </a:t>
            </a:r>
            <a:r>
              <a:rPr lang="id-ID" dirty="0"/>
              <a:t>(KDD’95-98)</a:t>
            </a:r>
          </a:p>
          <a:p>
            <a:pPr lvl="1"/>
            <a:r>
              <a:rPr lang="id-ID" dirty="0" err="1"/>
              <a:t>Journal</a:t>
            </a:r>
            <a:r>
              <a:rPr lang="id-ID" dirty="0"/>
              <a:t> of Data Mining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Knowledge</a:t>
            </a:r>
            <a:r>
              <a:rPr lang="id-ID" dirty="0"/>
              <a:t> Discovery (1997)</a:t>
            </a:r>
          </a:p>
          <a:p>
            <a:endParaRPr lang="en-US" sz="600" dirty="0" smtClean="0"/>
          </a:p>
          <a:p>
            <a:r>
              <a:rPr lang="id-ID" dirty="0" smtClean="0"/>
              <a:t>ACM </a:t>
            </a:r>
            <a:r>
              <a:rPr lang="id-ID" dirty="0"/>
              <a:t>SIGKDD </a:t>
            </a:r>
            <a:r>
              <a:rPr lang="id-ID" dirty="0" err="1"/>
              <a:t>conferences</a:t>
            </a:r>
            <a:r>
              <a:rPr lang="id-ID" dirty="0"/>
              <a:t> </a:t>
            </a:r>
            <a:r>
              <a:rPr lang="id-ID" dirty="0" err="1"/>
              <a:t>since</a:t>
            </a:r>
            <a:r>
              <a:rPr lang="id-ID" dirty="0"/>
              <a:t> 1998 </a:t>
            </a:r>
            <a:r>
              <a:rPr lang="id-ID" dirty="0" err="1"/>
              <a:t>and</a:t>
            </a:r>
            <a:r>
              <a:rPr lang="id-ID" dirty="0"/>
              <a:t> SIGKDD </a:t>
            </a:r>
            <a:r>
              <a:rPr lang="id-ID" dirty="0" err="1"/>
              <a:t>Explorations</a:t>
            </a:r>
            <a:endParaRPr lang="id-ID" dirty="0"/>
          </a:p>
          <a:p>
            <a:endParaRPr lang="en-US" sz="600" dirty="0" smtClean="0"/>
          </a:p>
          <a:p>
            <a:r>
              <a:rPr lang="id-ID" dirty="0" err="1" smtClean="0"/>
              <a:t>More</a:t>
            </a:r>
            <a:r>
              <a:rPr lang="id-ID" dirty="0" smtClean="0"/>
              <a:t> </a:t>
            </a:r>
            <a:r>
              <a:rPr lang="id-ID" dirty="0" err="1"/>
              <a:t>conferences</a:t>
            </a:r>
            <a:r>
              <a:rPr lang="id-ID" dirty="0"/>
              <a:t> on data </a:t>
            </a:r>
            <a:r>
              <a:rPr lang="id-ID" dirty="0" err="1"/>
              <a:t>mining</a:t>
            </a:r>
            <a:endParaRPr lang="id-ID" dirty="0"/>
          </a:p>
          <a:p>
            <a:pPr lvl="1"/>
            <a:r>
              <a:rPr lang="id-ID" dirty="0"/>
              <a:t>PAKDD (1997), PKDD (1997), </a:t>
            </a:r>
            <a:r>
              <a:rPr lang="id-ID" dirty="0" err="1"/>
              <a:t>SIAM-Data</a:t>
            </a:r>
            <a:r>
              <a:rPr lang="id-ID" dirty="0"/>
              <a:t> Mining (2001), (IEEE) ICDM (2001), WSDM (2008), </a:t>
            </a:r>
            <a:r>
              <a:rPr lang="id-ID" dirty="0" err="1"/>
              <a:t>etc</a:t>
            </a:r>
            <a:r>
              <a:rPr lang="id-ID" dirty="0"/>
              <a:t>.</a:t>
            </a:r>
          </a:p>
          <a:p>
            <a:endParaRPr lang="en-US" sz="600" dirty="0" smtClean="0"/>
          </a:p>
          <a:p>
            <a:r>
              <a:rPr lang="id-ID" dirty="0" smtClean="0">
                <a:solidFill>
                  <a:srgbClr val="C00000"/>
                </a:solidFill>
              </a:rPr>
              <a:t>ACM </a:t>
            </a:r>
            <a:r>
              <a:rPr lang="id-ID" dirty="0" err="1">
                <a:solidFill>
                  <a:srgbClr val="C00000"/>
                </a:solidFill>
              </a:rPr>
              <a:t>Transactions</a:t>
            </a:r>
            <a:r>
              <a:rPr lang="id-ID" dirty="0">
                <a:solidFill>
                  <a:srgbClr val="C00000"/>
                </a:solidFill>
              </a:rPr>
              <a:t> on KDD </a:t>
            </a:r>
            <a:r>
              <a:rPr lang="id-ID" dirty="0"/>
              <a:t>(2007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195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</p:spPr>
        <p:txBody>
          <a:bodyPr>
            <a:normAutofit fontScale="90000"/>
          </a:bodyPr>
          <a:lstStyle/>
          <a:p>
            <a:r>
              <a:rPr lang="en-US" dirty="0"/>
              <a:t>Conferences and Journals on Data Mining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43050"/>
            <a:ext cx="3886200" cy="50863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d-ID" sz="3400" dirty="0"/>
              <a:t>KDD </a:t>
            </a:r>
            <a:r>
              <a:rPr lang="id-ID" sz="3400" dirty="0" err="1"/>
              <a:t>Conferences</a:t>
            </a:r>
            <a:endParaRPr lang="id-ID" sz="3400" dirty="0"/>
          </a:p>
          <a:p>
            <a:r>
              <a:rPr lang="id-ID" dirty="0"/>
              <a:t>ACM SIGKDD </a:t>
            </a:r>
            <a:r>
              <a:rPr lang="id-ID" dirty="0" err="1"/>
              <a:t>Int</a:t>
            </a:r>
            <a:r>
              <a:rPr lang="id-ID" dirty="0"/>
              <a:t>. </a:t>
            </a:r>
            <a:r>
              <a:rPr lang="id-ID" dirty="0" err="1"/>
              <a:t>Conf</a:t>
            </a:r>
            <a:r>
              <a:rPr lang="id-ID" dirty="0"/>
              <a:t>. on </a:t>
            </a:r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in</a:t>
            </a:r>
            <a:r>
              <a:rPr lang="id-ID" dirty="0"/>
              <a:t> </a:t>
            </a:r>
            <a:r>
              <a:rPr lang="id-ID" dirty="0" err="1"/>
              <a:t>Databases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Data Mining (KDD)</a:t>
            </a:r>
          </a:p>
          <a:p>
            <a:r>
              <a:rPr lang="id-ID" dirty="0"/>
              <a:t>SIAM Data Mining </a:t>
            </a:r>
            <a:r>
              <a:rPr lang="id-ID" dirty="0" err="1"/>
              <a:t>Conf</a:t>
            </a:r>
            <a:r>
              <a:rPr lang="id-ID" dirty="0"/>
              <a:t>. (SDM)</a:t>
            </a:r>
          </a:p>
          <a:p>
            <a:r>
              <a:rPr lang="id-ID" dirty="0"/>
              <a:t>(IEEE) </a:t>
            </a:r>
            <a:r>
              <a:rPr lang="id-ID" dirty="0" err="1"/>
              <a:t>Int</a:t>
            </a:r>
            <a:r>
              <a:rPr lang="id-ID" dirty="0"/>
              <a:t>. </a:t>
            </a:r>
            <a:r>
              <a:rPr lang="id-ID" dirty="0" err="1"/>
              <a:t>Conf</a:t>
            </a:r>
            <a:r>
              <a:rPr lang="id-ID" dirty="0"/>
              <a:t>. on Data Mining (ICDM)</a:t>
            </a:r>
          </a:p>
          <a:p>
            <a:r>
              <a:rPr lang="id-ID" dirty="0"/>
              <a:t>European </a:t>
            </a:r>
            <a:r>
              <a:rPr lang="id-ID" dirty="0" err="1"/>
              <a:t>Conf</a:t>
            </a:r>
            <a:r>
              <a:rPr lang="id-ID" dirty="0"/>
              <a:t>. on </a:t>
            </a:r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Principles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practices</a:t>
            </a:r>
            <a:r>
              <a:rPr lang="id-ID" dirty="0"/>
              <a:t> of </a:t>
            </a:r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and</a:t>
            </a:r>
            <a:r>
              <a:rPr lang="id-ID" dirty="0"/>
              <a:t> Data Mining (</a:t>
            </a:r>
            <a:r>
              <a:rPr lang="id-ID" dirty="0" err="1"/>
              <a:t>ECML-PKDD</a:t>
            </a:r>
            <a:r>
              <a:rPr lang="id-ID" dirty="0"/>
              <a:t>)</a:t>
            </a:r>
          </a:p>
          <a:p>
            <a:r>
              <a:rPr lang="id-ID" dirty="0" err="1"/>
              <a:t>Pacific-Asia</a:t>
            </a:r>
            <a:r>
              <a:rPr lang="id-ID" dirty="0"/>
              <a:t> </a:t>
            </a:r>
            <a:r>
              <a:rPr lang="id-ID" dirty="0" err="1"/>
              <a:t>Conf</a:t>
            </a:r>
            <a:r>
              <a:rPr lang="id-ID" dirty="0"/>
              <a:t>. on </a:t>
            </a:r>
            <a:r>
              <a:rPr lang="id-ID" dirty="0" err="1"/>
              <a:t>Knowledge</a:t>
            </a:r>
            <a:r>
              <a:rPr lang="id-ID" dirty="0"/>
              <a:t> Discovery </a:t>
            </a:r>
            <a:r>
              <a:rPr lang="id-ID" dirty="0" err="1"/>
              <a:t>and</a:t>
            </a:r>
            <a:r>
              <a:rPr lang="id-ID" dirty="0"/>
              <a:t> Data Mining (PAKDD)</a:t>
            </a:r>
          </a:p>
          <a:p>
            <a:r>
              <a:rPr lang="id-ID" dirty="0" err="1"/>
              <a:t>Int</a:t>
            </a:r>
            <a:r>
              <a:rPr lang="id-ID" dirty="0"/>
              <a:t>. </a:t>
            </a:r>
            <a:r>
              <a:rPr lang="id-ID" dirty="0" err="1"/>
              <a:t>Conf</a:t>
            </a:r>
            <a:r>
              <a:rPr lang="id-ID" dirty="0"/>
              <a:t>. on </a:t>
            </a:r>
            <a:r>
              <a:rPr lang="id-ID" dirty="0" err="1"/>
              <a:t>Web</a:t>
            </a:r>
            <a:r>
              <a:rPr lang="id-ID" dirty="0"/>
              <a:t> </a:t>
            </a:r>
            <a:r>
              <a:rPr lang="id-ID" dirty="0" err="1"/>
              <a:t>Search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Data Mining (WSDM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43050"/>
            <a:ext cx="3886200" cy="49334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d-ID" sz="3400" dirty="0" err="1"/>
              <a:t>Other</a:t>
            </a:r>
            <a:r>
              <a:rPr lang="id-ID" sz="3400" dirty="0"/>
              <a:t> </a:t>
            </a:r>
            <a:r>
              <a:rPr lang="id-ID" sz="3400" dirty="0" err="1"/>
              <a:t>related</a:t>
            </a:r>
            <a:r>
              <a:rPr lang="id-ID" sz="3400" dirty="0"/>
              <a:t> </a:t>
            </a:r>
            <a:r>
              <a:rPr lang="id-ID" sz="3400" dirty="0" err="1"/>
              <a:t>conferences</a:t>
            </a:r>
            <a:endParaRPr lang="id-ID" sz="3400" dirty="0"/>
          </a:p>
          <a:p>
            <a:r>
              <a:rPr lang="id-ID" dirty="0"/>
              <a:t>DB </a:t>
            </a:r>
            <a:r>
              <a:rPr lang="id-ID" dirty="0" err="1"/>
              <a:t>conferences</a:t>
            </a:r>
            <a:r>
              <a:rPr lang="id-ID" dirty="0"/>
              <a:t>: ACM SIGMOD, VLDB, ICDE, EDBT, ICDT, …</a:t>
            </a:r>
          </a:p>
          <a:p>
            <a:r>
              <a:rPr lang="id-ID" dirty="0" err="1"/>
              <a:t>Web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IR </a:t>
            </a:r>
            <a:r>
              <a:rPr lang="id-ID" dirty="0" err="1"/>
              <a:t>conferences</a:t>
            </a:r>
            <a:r>
              <a:rPr lang="id-ID" dirty="0"/>
              <a:t>: WWW, SIGIR, WSDM</a:t>
            </a:r>
          </a:p>
          <a:p>
            <a:r>
              <a:rPr lang="id-ID" dirty="0"/>
              <a:t>ML </a:t>
            </a:r>
            <a:r>
              <a:rPr lang="id-ID" dirty="0" err="1"/>
              <a:t>conferences</a:t>
            </a:r>
            <a:r>
              <a:rPr lang="id-ID" dirty="0"/>
              <a:t>: ICML, NIPS</a:t>
            </a:r>
          </a:p>
          <a:p>
            <a:r>
              <a:rPr lang="id-ID" dirty="0"/>
              <a:t>PR </a:t>
            </a:r>
            <a:r>
              <a:rPr lang="id-ID" dirty="0" err="1"/>
              <a:t>conferences</a:t>
            </a:r>
            <a:r>
              <a:rPr lang="id-ID" dirty="0"/>
              <a:t>: CVPR,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id-ID" sz="3400" dirty="0" err="1" smtClean="0"/>
              <a:t>Journals</a:t>
            </a:r>
            <a:r>
              <a:rPr lang="id-ID" sz="3400" dirty="0" smtClean="0"/>
              <a:t> </a:t>
            </a:r>
            <a:endParaRPr lang="id-ID" sz="3400" dirty="0"/>
          </a:p>
          <a:p>
            <a:r>
              <a:rPr lang="id-ID" dirty="0"/>
              <a:t>Data Mining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Knowledge</a:t>
            </a:r>
            <a:r>
              <a:rPr lang="id-ID" dirty="0"/>
              <a:t> Discovery (DAMI </a:t>
            </a:r>
            <a:r>
              <a:rPr lang="id-ID" dirty="0" err="1"/>
              <a:t>or</a:t>
            </a:r>
            <a:r>
              <a:rPr lang="id-ID" dirty="0"/>
              <a:t> DMKD)</a:t>
            </a:r>
          </a:p>
          <a:p>
            <a:r>
              <a:rPr lang="id-ID" dirty="0"/>
              <a:t>IEEE </a:t>
            </a:r>
            <a:r>
              <a:rPr lang="id-ID" dirty="0" err="1"/>
              <a:t>Trans</a:t>
            </a:r>
            <a:r>
              <a:rPr lang="id-ID" dirty="0"/>
              <a:t>. On </a:t>
            </a:r>
            <a:r>
              <a:rPr lang="id-ID" dirty="0" err="1"/>
              <a:t>Knowledge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Data </a:t>
            </a:r>
            <a:r>
              <a:rPr lang="id-ID" dirty="0" err="1"/>
              <a:t>Eng</a:t>
            </a:r>
            <a:r>
              <a:rPr lang="id-ID" dirty="0"/>
              <a:t>. (TKDE)</a:t>
            </a:r>
          </a:p>
          <a:p>
            <a:r>
              <a:rPr lang="id-ID" dirty="0"/>
              <a:t>KDD </a:t>
            </a:r>
            <a:r>
              <a:rPr lang="id-ID" dirty="0" err="1"/>
              <a:t>Explorations</a:t>
            </a:r>
            <a:endParaRPr lang="id-ID" dirty="0"/>
          </a:p>
          <a:p>
            <a:r>
              <a:rPr lang="id-ID" dirty="0"/>
              <a:t>ACM </a:t>
            </a:r>
            <a:r>
              <a:rPr lang="id-ID" dirty="0" err="1"/>
              <a:t>Trans</a:t>
            </a:r>
            <a:r>
              <a:rPr lang="id-ID" dirty="0"/>
              <a:t>. on KDD</a:t>
            </a:r>
          </a:p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56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en-US" dirty="0" smtClean="0"/>
              <a:t>Main </a:t>
            </a:r>
            <a:r>
              <a:rPr lang="id-ID" dirty="0" err="1" smtClean="0"/>
              <a:t>Journals</a:t>
            </a:r>
            <a:r>
              <a:rPr lang="en-US" dirty="0" smtClean="0"/>
              <a:t> Publications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ACM </a:t>
            </a:r>
            <a:r>
              <a:rPr lang="en-US" sz="2800" dirty="0"/>
              <a:t>Transactions on Knowledge Discovery from Data (TKDD</a:t>
            </a:r>
            <a:r>
              <a:rPr lang="en-US" sz="2800" dirty="0" smtClean="0"/>
              <a:t>)</a:t>
            </a:r>
            <a:endParaRPr lang="id-ID" sz="2800" dirty="0" smtClean="0"/>
          </a:p>
          <a:p>
            <a:r>
              <a:rPr lang="id-ID" sz="2800" dirty="0" smtClean="0"/>
              <a:t>ACM </a:t>
            </a:r>
            <a:r>
              <a:rPr lang="id-ID" sz="2800" dirty="0" err="1"/>
              <a:t>Transactions</a:t>
            </a:r>
            <a:r>
              <a:rPr lang="id-ID" sz="2800" dirty="0"/>
              <a:t> on </a:t>
            </a:r>
            <a:r>
              <a:rPr lang="id-ID" sz="2800" dirty="0" err="1"/>
              <a:t>Information</a:t>
            </a:r>
            <a:r>
              <a:rPr lang="id-ID" sz="2800" dirty="0"/>
              <a:t> Systems (TOIS</a:t>
            </a:r>
            <a:r>
              <a:rPr lang="id-ID" sz="2800" dirty="0" smtClean="0"/>
              <a:t>)</a:t>
            </a:r>
          </a:p>
          <a:p>
            <a:r>
              <a:rPr lang="en-US" sz="2800" dirty="0"/>
              <a:t>IEEE Transactions on Knowledge and Data </a:t>
            </a:r>
            <a:r>
              <a:rPr lang="en-US" sz="2800" dirty="0" smtClean="0"/>
              <a:t>Engineering</a:t>
            </a:r>
            <a:endParaRPr lang="id-ID" sz="2800" dirty="0" smtClean="0"/>
          </a:p>
          <a:p>
            <a:r>
              <a:rPr lang="id-ID" sz="2800" dirty="0" err="1" smtClean="0"/>
              <a:t>Springer</a:t>
            </a:r>
            <a:r>
              <a:rPr lang="id-ID" sz="2800" dirty="0" smtClean="0"/>
              <a:t> </a:t>
            </a:r>
            <a:r>
              <a:rPr lang="en-US" sz="2800" dirty="0" smtClean="0"/>
              <a:t>Data </a:t>
            </a:r>
            <a:r>
              <a:rPr lang="en-US" sz="2800" dirty="0"/>
              <a:t>Mining and Knowledge Discovery </a:t>
            </a:r>
            <a:endParaRPr lang="id-ID" sz="2800" dirty="0" smtClean="0"/>
          </a:p>
          <a:p>
            <a:r>
              <a:rPr lang="en-US" sz="2800" dirty="0" smtClean="0"/>
              <a:t>International </a:t>
            </a:r>
            <a:r>
              <a:rPr lang="en-US" sz="2800" dirty="0"/>
              <a:t>Journal of Business Intelligence and Data Mining  (IJBIDM)</a:t>
            </a:r>
            <a:endParaRPr lang="id-ID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33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066800"/>
            <a:ext cx="8134350" cy="55626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Jiawei Han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Micheline</a:t>
            </a:r>
            <a:r>
              <a:rPr lang="id-ID" dirty="0"/>
              <a:t> </a:t>
            </a:r>
            <a:r>
              <a:rPr lang="id-ID" dirty="0" err="1"/>
              <a:t>Kamber</a:t>
            </a:r>
            <a:r>
              <a:rPr lang="id-ID" dirty="0"/>
              <a:t>, </a:t>
            </a:r>
            <a:r>
              <a:rPr lang="en-US" dirty="0">
                <a:solidFill>
                  <a:srgbClr val="C00000"/>
                </a:solidFill>
              </a:rPr>
              <a:t>Data Mining: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Concepts and Techniques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Third Edition</a:t>
            </a:r>
            <a:r>
              <a:rPr lang="id-ID" dirty="0"/>
              <a:t>, </a:t>
            </a:r>
            <a:r>
              <a:rPr lang="id-ID" i="1" dirty="0" err="1"/>
              <a:t>Elsevier</a:t>
            </a:r>
            <a:r>
              <a:rPr lang="id-ID" dirty="0"/>
              <a:t>, 20</a:t>
            </a:r>
            <a:r>
              <a:rPr lang="en-US" dirty="0"/>
              <a:t>12</a:t>
            </a:r>
            <a:endParaRPr lang="id-ID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Ian H. Witten, Frank Eibe, Mark A. Hall</a:t>
            </a:r>
            <a:r>
              <a:rPr lang="id-ID" dirty="0"/>
              <a:t>, </a:t>
            </a:r>
            <a:r>
              <a:rPr lang="en-US" dirty="0">
                <a:solidFill>
                  <a:srgbClr val="C00000"/>
                </a:solidFill>
              </a:rPr>
              <a:t>Data mining: </a:t>
            </a:r>
            <a:r>
              <a:rPr lang="id-ID" dirty="0">
                <a:solidFill>
                  <a:srgbClr val="C00000"/>
                </a:solidFill>
              </a:rPr>
              <a:t>P</a:t>
            </a:r>
            <a:r>
              <a:rPr lang="en-US" dirty="0" err="1">
                <a:solidFill>
                  <a:srgbClr val="C00000"/>
                </a:solidFill>
              </a:rPr>
              <a:t>ractical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>
                <a:solidFill>
                  <a:srgbClr val="C00000"/>
                </a:solidFill>
              </a:rPr>
              <a:t>M</a:t>
            </a:r>
            <a:r>
              <a:rPr lang="en-US" dirty="0" err="1">
                <a:solidFill>
                  <a:srgbClr val="C00000"/>
                </a:solidFill>
              </a:rPr>
              <a:t>achine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rgbClr val="C00000"/>
                </a:solidFill>
              </a:rPr>
              <a:t>earning </a:t>
            </a:r>
            <a:r>
              <a:rPr lang="id-ID" dirty="0">
                <a:solidFill>
                  <a:srgbClr val="C00000"/>
                </a:solidFill>
              </a:rPr>
              <a:t>T</a:t>
            </a:r>
            <a:r>
              <a:rPr lang="en-US" dirty="0" err="1">
                <a:solidFill>
                  <a:srgbClr val="C00000"/>
                </a:solidFill>
              </a:rPr>
              <a:t>ools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id-ID" dirty="0">
                <a:solidFill>
                  <a:srgbClr val="C00000"/>
                </a:solidFill>
              </a:rPr>
              <a:t>T</a:t>
            </a:r>
            <a:r>
              <a:rPr lang="en-US" dirty="0" err="1">
                <a:solidFill>
                  <a:srgbClr val="C00000"/>
                </a:solidFill>
              </a:rPr>
              <a:t>echniques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3rd </a:t>
            </a:r>
            <a:r>
              <a:rPr lang="id-ID" dirty="0">
                <a:solidFill>
                  <a:srgbClr val="C00000"/>
                </a:solidFill>
              </a:rPr>
              <a:t>E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id-ID" dirty="0" err="1">
                <a:solidFill>
                  <a:srgbClr val="C00000"/>
                </a:solidFill>
              </a:rPr>
              <a:t>ition</a:t>
            </a:r>
            <a:r>
              <a:rPr lang="id-ID" dirty="0"/>
              <a:t>, </a:t>
            </a:r>
            <a:r>
              <a:rPr lang="id-ID" i="1" dirty="0" err="1"/>
              <a:t>Elsevier</a:t>
            </a:r>
            <a:r>
              <a:rPr lang="id-ID" dirty="0"/>
              <a:t>, 2011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Markus Hofmann and Ralf </a:t>
            </a:r>
            <a:r>
              <a:rPr lang="en-US" dirty="0" err="1"/>
              <a:t>Klinkenberg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RapidMiner</a:t>
            </a:r>
            <a:r>
              <a:rPr lang="en-US" dirty="0">
                <a:solidFill>
                  <a:srgbClr val="C00000"/>
                </a:solidFill>
              </a:rPr>
              <a:t>: Data Mining Use Cases and Business Analytics Applications</a:t>
            </a:r>
            <a:r>
              <a:rPr lang="en-US" dirty="0"/>
              <a:t>, </a:t>
            </a:r>
            <a:r>
              <a:rPr lang="en-US" i="1" dirty="0"/>
              <a:t>CRC Press Taylor &amp; Francis Group</a:t>
            </a:r>
            <a:r>
              <a:rPr lang="en-US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Daniel T. Larose</a:t>
            </a:r>
            <a:r>
              <a:rPr lang="id-ID" dirty="0"/>
              <a:t>, </a:t>
            </a:r>
            <a:r>
              <a:rPr lang="en-US" dirty="0">
                <a:solidFill>
                  <a:srgbClr val="C00000"/>
                </a:solidFill>
              </a:rPr>
              <a:t>Discovering </a:t>
            </a:r>
            <a:r>
              <a:rPr lang="id-ID" dirty="0">
                <a:solidFill>
                  <a:srgbClr val="C00000"/>
                </a:solidFill>
              </a:rPr>
              <a:t>K</a:t>
            </a:r>
            <a:r>
              <a:rPr lang="en-US" dirty="0" err="1">
                <a:solidFill>
                  <a:srgbClr val="C00000"/>
                </a:solidFill>
              </a:rPr>
              <a:t>nowledge</a:t>
            </a:r>
            <a:r>
              <a:rPr lang="en-US" dirty="0">
                <a:solidFill>
                  <a:srgbClr val="C00000"/>
                </a:solidFill>
              </a:rPr>
              <a:t> in </a:t>
            </a:r>
            <a:r>
              <a:rPr lang="id-ID" dirty="0">
                <a:solidFill>
                  <a:srgbClr val="C00000"/>
                </a:solidFill>
              </a:rPr>
              <a:t>D</a:t>
            </a:r>
            <a:r>
              <a:rPr lang="en-US" dirty="0" err="1">
                <a:solidFill>
                  <a:srgbClr val="C00000"/>
                </a:solidFill>
              </a:rPr>
              <a:t>ata</a:t>
            </a:r>
            <a:r>
              <a:rPr lang="en-US" dirty="0">
                <a:solidFill>
                  <a:srgbClr val="C00000"/>
                </a:solidFill>
              </a:rPr>
              <a:t>: an </a:t>
            </a:r>
            <a:r>
              <a:rPr lang="id-ID" dirty="0">
                <a:solidFill>
                  <a:srgbClr val="C00000"/>
                </a:solidFill>
              </a:rPr>
              <a:t>I</a:t>
            </a:r>
            <a:r>
              <a:rPr lang="en-US" dirty="0" err="1">
                <a:solidFill>
                  <a:srgbClr val="C00000"/>
                </a:solidFill>
              </a:rPr>
              <a:t>ntroduction</a:t>
            </a:r>
            <a:r>
              <a:rPr lang="en-US" dirty="0">
                <a:solidFill>
                  <a:srgbClr val="C00000"/>
                </a:solidFill>
              </a:rPr>
              <a:t> to </a:t>
            </a:r>
            <a:r>
              <a:rPr lang="id-ID" dirty="0">
                <a:solidFill>
                  <a:srgbClr val="C00000"/>
                </a:solidFill>
              </a:rPr>
              <a:t>D</a:t>
            </a:r>
            <a:r>
              <a:rPr lang="en-US" dirty="0" err="1">
                <a:solidFill>
                  <a:srgbClr val="C00000"/>
                </a:solidFill>
              </a:rPr>
              <a:t>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>
                <a:solidFill>
                  <a:srgbClr val="C00000"/>
                </a:solidFill>
              </a:rPr>
              <a:t>M</a:t>
            </a:r>
            <a:r>
              <a:rPr lang="en-US" dirty="0" err="1">
                <a:solidFill>
                  <a:srgbClr val="C00000"/>
                </a:solidFill>
              </a:rPr>
              <a:t>ining</a:t>
            </a:r>
            <a:r>
              <a:rPr lang="id-ID" dirty="0"/>
              <a:t>, </a:t>
            </a:r>
            <a:r>
              <a:rPr lang="id-ID" i="1" dirty="0"/>
              <a:t>John </a:t>
            </a:r>
            <a:r>
              <a:rPr lang="id-ID" i="1" dirty="0" err="1"/>
              <a:t>Wiley</a:t>
            </a:r>
            <a:r>
              <a:rPr lang="id-ID" i="1" dirty="0"/>
              <a:t> &amp; Sons</a:t>
            </a:r>
            <a:r>
              <a:rPr lang="id-ID" dirty="0"/>
              <a:t>,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Ethem</a:t>
            </a:r>
            <a:r>
              <a:rPr lang="en-US" dirty="0"/>
              <a:t> </a:t>
            </a:r>
            <a:r>
              <a:rPr lang="en-US" dirty="0" err="1"/>
              <a:t>Alpaydin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Introduction to Machine Learning</a:t>
            </a:r>
            <a:r>
              <a:rPr lang="en-US" dirty="0"/>
              <a:t>, 3rd ed., </a:t>
            </a:r>
            <a:r>
              <a:rPr lang="en-US" i="1" dirty="0"/>
              <a:t>MIT Press</a:t>
            </a:r>
            <a:r>
              <a:rPr lang="en-US" dirty="0"/>
              <a:t>, 2014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Florin </a:t>
            </a:r>
            <a:r>
              <a:rPr lang="en-US" dirty="0" err="1"/>
              <a:t>Gorunescu</a:t>
            </a:r>
            <a:r>
              <a:rPr lang="id-ID" dirty="0"/>
              <a:t>, </a:t>
            </a:r>
            <a:r>
              <a:rPr lang="en-US" dirty="0">
                <a:solidFill>
                  <a:srgbClr val="C00000"/>
                </a:solidFill>
              </a:rPr>
              <a:t>Data Mining: Concepts, Models and Techniques</a:t>
            </a:r>
            <a:r>
              <a:rPr lang="id-ID" dirty="0"/>
              <a:t>, </a:t>
            </a:r>
            <a:r>
              <a:rPr lang="en-US" i="1" dirty="0"/>
              <a:t>Springer</a:t>
            </a:r>
            <a:r>
              <a:rPr lang="id-ID" dirty="0"/>
              <a:t>, </a:t>
            </a:r>
            <a:r>
              <a:rPr lang="en-US" dirty="0"/>
              <a:t> 2011 </a:t>
            </a:r>
            <a:endParaRPr lang="id-ID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Oded</a:t>
            </a:r>
            <a:r>
              <a:rPr lang="en-US" dirty="0"/>
              <a:t> </a:t>
            </a:r>
            <a:r>
              <a:rPr lang="en-US" dirty="0" err="1"/>
              <a:t>Maimon</a:t>
            </a:r>
            <a:r>
              <a:rPr lang="en-US" dirty="0"/>
              <a:t> </a:t>
            </a:r>
            <a:r>
              <a:rPr lang="id-ID" dirty="0" err="1"/>
              <a:t>and</a:t>
            </a:r>
            <a:r>
              <a:rPr lang="en-US" dirty="0"/>
              <a:t> </a:t>
            </a:r>
            <a:r>
              <a:rPr lang="en-US" dirty="0" err="1"/>
              <a:t>Lior</a:t>
            </a:r>
            <a:r>
              <a:rPr lang="en-US" dirty="0"/>
              <a:t> </a:t>
            </a:r>
            <a:r>
              <a:rPr lang="en-US" dirty="0" err="1"/>
              <a:t>Rokach</a:t>
            </a:r>
            <a:r>
              <a:rPr lang="id-ID" dirty="0">
                <a:solidFill>
                  <a:srgbClr val="C00000"/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Data Mining and Knowledge Discovery Handbook</a:t>
            </a:r>
            <a:r>
              <a:rPr lang="id-ID" dirty="0">
                <a:solidFill>
                  <a:srgbClr val="C00000"/>
                </a:solidFill>
              </a:rPr>
              <a:t> Second </a:t>
            </a:r>
            <a:r>
              <a:rPr lang="id-ID" dirty="0" err="1">
                <a:solidFill>
                  <a:srgbClr val="C00000"/>
                </a:solidFill>
              </a:rPr>
              <a:t>Edition</a:t>
            </a:r>
            <a:r>
              <a:rPr lang="id-ID" dirty="0"/>
              <a:t>, </a:t>
            </a:r>
            <a:r>
              <a:rPr lang="id-ID" i="1" dirty="0" err="1"/>
              <a:t>Springer</a:t>
            </a:r>
            <a:r>
              <a:rPr lang="id-ID" dirty="0"/>
              <a:t>, 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Warren Liao and </a:t>
            </a:r>
            <a:r>
              <a:rPr lang="en-US" dirty="0" err="1"/>
              <a:t>Evangelos</a:t>
            </a:r>
            <a:r>
              <a:rPr lang="en-US" dirty="0"/>
              <a:t> </a:t>
            </a:r>
            <a:r>
              <a:rPr lang="en-US" dirty="0" err="1"/>
              <a:t>Triantaphyllou</a:t>
            </a:r>
            <a:r>
              <a:rPr lang="id-ID" dirty="0"/>
              <a:t> (</a:t>
            </a:r>
            <a:r>
              <a:rPr lang="id-ID" dirty="0" err="1"/>
              <a:t>eds</a:t>
            </a:r>
            <a:r>
              <a:rPr lang="id-ID" dirty="0"/>
              <a:t>.), </a:t>
            </a:r>
            <a:r>
              <a:rPr lang="en-US" dirty="0">
                <a:solidFill>
                  <a:srgbClr val="C00000"/>
                </a:solidFill>
              </a:rPr>
              <a:t>Recent Advances in Data Mining of Enterprise Data: Algorithms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and Applications</a:t>
            </a:r>
            <a:r>
              <a:rPr lang="id-ID" dirty="0"/>
              <a:t>, </a:t>
            </a:r>
            <a:r>
              <a:rPr lang="id-ID" i="1" dirty="0"/>
              <a:t>World </a:t>
            </a:r>
            <a:r>
              <a:rPr lang="id-ID" i="1" dirty="0" err="1"/>
              <a:t>Scientific</a:t>
            </a:r>
            <a:r>
              <a:rPr lang="id-ID" dirty="0"/>
              <a:t>, 2007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Referensi</a:t>
            </a:r>
          </a:p>
        </p:txBody>
      </p:sp>
    </p:spTree>
    <p:extLst>
      <p:ext uri="{BB962C8B-B14F-4D97-AF65-F5344CB8AC3E}">
        <p14:creationId xmlns:p14="http://schemas.microsoft.com/office/powerpoint/2010/main" xmlns="" val="267719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515350" cy="685799"/>
          </a:xfrm>
        </p:spPr>
        <p:txBody>
          <a:bodyPr>
            <a:normAutofit/>
          </a:bodyPr>
          <a:lstStyle/>
          <a:p>
            <a:r>
              <a:rPr lang="id-ID" dirty="0" err="1" smtClean="0"/>
              <a:t>Pre-Test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49"/>
            <a:ext cx="8393717" cy="25146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Jelaskan</a:t>
            </a:r>
            <a:r>
              <a:rPr lang="en-US" sz="2400" dirty="0" smtClean="0"/>
              <a:t> </a:t>
            </a:r>
            <a:r>
              <a:rPr lang="en-US" sz="2400" dirty="0" err="1" smtClean="0"/>
              <a:t>perbedaan</a:t>
            </a:r>
            <a:r>
              <a:rPr lang="en-US" sz="2400" dirty="0" smtClean="0"/>
              <a:t> </a:t>
            </a:r>
            <a:r>
              <a:rPr lang="en-US" sz="2400" dirty="0" err="1" smtClean="0"/>
              <a:t>antara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data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0070C0"/>
                </a:solidFill>
              </a:rPr>
              <a:t>informasi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pengetahuan</a:t>
            </a:r>
            <a:r>
              <a:rPr lang="en-US" sz="2400" dirty="0" smtClean="0"/>
              <a:t>!</a:t>
            </a:r>
            <a:endParaRPr lang="id-ID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Jelaskan</a:t>
            </a:r>
            <a:r>
              <a:rPr lang="en-US" sz="2400" dirty="0" smtClean="0"/>
              <a:t> </a:t>
            </a:r>
            <a:r>
              <a:rPr lang="en-US" sz="2400" dirty="0" err="1" smtClean="0"/>
              <a:t>apa</a:t>
            </a:r>
            <a:r>
              <a:rPr lang="en-US" sz="2400" dirty="0" smtClean="0"/>
              <a:t> yang </a:t>
            </a:r>
            <a:r>
              <a:rPr lang="en-US" sz="2400" dirty="0" err="1" smtClean="0"/>
              <a:t>anda</a:t>
            </a:r>
            <a:r>
              <a:rPr lang="en-US" sz="2400" dirty="0" smtClean="0"/>
              <a:t> </a:t>
            </a:r>
            <a:r>
              <a:rPr lang="en-US" sz="2400" dirty="0" err="1" smtClean="0"/>
              <a:t>ketahui</a:t>
            </a:r>
            <a:r>
              <a:rPr lang="en-US" sz="2400" dirty="0" smtClean="0"/>
              <a:t> </a:t>
            </a:r>
            <a:r>
              <a:rPr lang="en-US" sz="2400" dirty="0" err="1" smtClean="0"/>
              <a:t>tentang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data mining</a:t>
            </a:r>
            <a:r>
              <a:rPr lang="en-US" sz="2400" dirty="0"/>
              <a:t>!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Sebutkan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peran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utama</a:t>
            </a:r>
            <a:r>
              <a:rPr lang="en-US" sz="2400" dirty="0" smtClean="0">
                <a:solidFill>
                  <a:srgbClr val="C00000"/>
                </a:solidFill>
              </a:rPr>
              <a:t> data mining</a:t>
            </a:r>
            <a:r>
              <a:rPr lang="en-US" sz="2400" dirty="0" smtClean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Sebutkan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pemanfaatan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data mining </a:t>
            </a:r>
            <a:r>
              <a:rPr lang="en-US" sz="2400" dirty="0" smtClean="0"/>
              <a:t>di </a:t>
            </a:r>
            <a:r>
              <a:rPr lang="en-US" sz="2400" dirty="0" err="1" smtClean="0"/>
              <a:t>berbagai</a:t>
            </a:r>
            <a:r>
              <a:rPr lang="en-US" sz="2400" dirty="0" smtClean="0"/>
              <a:t> </a:t>
            </a:r>
            <a:r>
              <a:rPr lang="en-US" sz="2400" dirty="0" err="1" smtClean="0"/>
              <a:t>bidang</a:t>
            </a:r>
            <a:r>
              <a:rPr lang="en-US" sz="2400" dirty="0" smtClean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Pengetahuan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atau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pola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apa</a:t>
            </a:r>
            <a:r>
              <a:rPr lang="en-US" sz="2400" dirty="0" smtClean="0">
                <a:solidFill>
                  <a:srgbClr val="C00000"/>
                </a:solidFill>
              </a:rPr>
              <a:t> yang </a:t>
            </a:r>
            <a:r>
              <a:rPr lang="en-US" sz="2400" dirty="0" err="1" smtClean="0">
                <a:solidFill>
                  <a:srgbClr val="C00000"/>
                </a:solidFill>
              </a:rPr>
              <a:t>bisa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kita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dapatkan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data di </a:t>
            </a:r>
            <a:r>
              <a:rPr lang="en-US" sz="2400" dirty="0" err="1" smtClean="0"/>
              <a:t>bawah</a:t>
            </a:r>
            <a:r>
              <a:rPr lang="en-US" sz="24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id-ID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85395727"/>
              </p:ext>
            </p:extLst>
          </p:nvPr>
        </p:nvGraphicFramePr>
        <p:xfrm>
          <a:off x="228600" y="3810000"/>
          <a:ext cx="8686799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543"/>
                <a:gridCol w="1033611"/>
                <a:gridCol w="748862"/>
                <a:gridCol w="1123293"/>
                <a:gridCol w="748862"/>
                <a:gridCol w="748862"/>
                <a:gridCol w="748862"/>
                <a:gridCol w="748862"/>
                <a:gridCol w="622669"/>
                <a:gridCol w="1324373"/>
              </a:tblGrid>
              <a:tr h="454228"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NIM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Gender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Nilai</a:t>
                      </a:r>
                      <a:r>
                        <a:rPr lang="id-ID" sz="1600" baseline="0" smtClean="0"/>
                        <a:t> UN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Asal Sekolah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IPS2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IPS 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...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Lulus</a:t>
                      </a:r>
                      <a:r>
                        <a:rPr lang="id-ID" sz="1600" baseline="0" smtClean="0"/>
                        <a:t> Tepat Waktu</a:t>
                      </a:r>
                      <a:endParaRPr lang="en-US" sz="160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smtClean="0"/>
                        <a:t>10001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</a:t>
                      </a:r>
                      <a:r>
                        <a:rPr lang="id-ID" sz="1600" baseline="0" smtClean="0"/>
                        <a:t>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3.3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3.6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2.89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2.9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Ya</a:t>
                      </a:r>
                      <a:endParaRPr lang="en-US" sz="160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smtClean="0"/>
                        <a:t>10002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SMA</a:t>
                      </a:r>
                      <a:r>
                        <a:rPr lang="en-US" sz="1600" baseline="0" dirty="0" smtClean="0"/>
                        <a:t>N 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4.0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3.8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Tidak</a:t>
                      </a:r>
                      <a:endParaRPr lang="en-US" sz="160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smtClean="0"/>
                        <a:t>10003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4.0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Tidak</a:t>
                      </a:r>
                      <a:endParaRPr lang="en-US" sz="1600" dirty="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smtClean="0"/>
                        <a:t>10004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26.4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2.7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3.6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Ya</a:t>
                      </a:r>
                      <a:endParaRPr lang="en-US" sz="160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smtClean="0"/>
                        <a:t>...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90865"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11000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23.4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SMAN 5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2.8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3.1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smtClean="0"/>
                        <a:t>3.2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 smtClean="0"/>
                        <a:t>Ya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93762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  <a:endParaRPr lang="id-ID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002835052"/>
              </p:ext>
            </p:extLst>
          </p:nvPr>
        </p:nvGraphicFramePr>
        <p:xfrm>
          <a:off x="1333500" y="1162515"/>
          <a:ext cx="6477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53745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1. P</a:t>
            </a:r>
            <a:r>
              <a:rPr lang="id-ID" sz="4800" dirty="0" err="1" smtClean="0"/>
              <a:t>eng</a:t>
            </a:r>
            <a:r>
              <a:rPr lang="en-US" sz="4800" dirty="0" err="1" smtClean="0"/>
              <a:t>antar</a:t>
            </a:r>
            <a:r>
              <a:rPr lang="id-ID" sz="4800" dirty="0" smtClean="0"/>
              <a:t> </a:t>
            </a:r>
            <a:r>
              <a:rPr lang="id-ID" sz="4800" dirty="0"/>
              <a:t>Data Mining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n-NO" sz="2000" dirty="0" smtClean="0"/>
              <a:t>1.1 Apa </a:t>
            </a:r>
            <a:r>
              <a:rPr lang="nn-NO" sz="2000" dirty="0"/>
              <a:t>itu Data Mining?</a:t>
            </a:r>
          </a:p>
          <a:p>
            <a:r>
              <a:rPr lang="nn-NO" sz="2000" dirty="0" smtClean="0"/>
              <a:t>1.2 Peran </a:t>
            </a:r>
            <a:r>
              <a:rPr lang="nn-NO" sz="2000" dirty="0"/>
              <a:t>Utama </a:t>
            </a:r>
            <a:r>
              <a:rPr lang="nn-NO" sz="2000" dirty="0" smtClean="0"/>
              <a:t>dan Metode Data </a:t>
            </a:r>
            <a:r>
              <a:rPr lang="nn-NO" sz="2000" dirty="0"/>
              <a:t>Mining</a:t>
            </a:r>
          </a:p>
          <a:p>
            <a:r>
              <a:rPr lang="en-US" sz="2000" dirty="0" smtClean="0"/>
              <a:t>1.3 </a:t>
            </a:r>
            <a:r>
              <a:rPr lang="en-US" sz="2000" dirty="0" err="1" smtClean="0"/>
              <a:t>Sejarah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Penerapan</a:t>
            </a:r>
            <a:r>
              <a:rPr lang="en-US" sz="2000" dirty="0" smtClean="0"/>
              <a:t> Data Mining</a:t>
            </a:r>
            <a:endParaRPr lang="id-ID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169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MOVIE_ONCLICK_URL" val="http://"/>
  <p:tag name="GENSWF_MOVIE_ONCLICK_URL_TARGET" val="_self"/>
  <p:tag name="GENSWF_MOVIE_PRESENTATION_END_URL" val="http://"/>
  <p:tag name="GENSWF_MOVIE_PRESENTATION_END_URL_TARGET" val="_self"/>
  <p:tag name="FLASHSPRING_PRESENTATION_REFERENCES" val=""/>
  <p:tag name="ISPRING_PRESENTER_PHOTO_0" val="jpg|/9j/4AAQSkZJRgABAQAAAQABAAD//gA7Q1JFQVRPUjogZ2QtanBlZyB2MS4wICh1c2luZyBJSkcg&#10;SlBFRyB2NjIpLCBxdWFsaXR5ID0gODUK/9sAQwAFAwQEBAMFBAQEBQUFBgcMCAcHBwcPCwsJDBEP&#10;EhIRDxERExYcFxMUGhURERghGBodHR8fHxMXIiQiHiQcHh8e/9sAQwEFBQUHBgcOCAgOHhQRFB4e&#10;Hh4eHh4eHh4eHh4eHh4eHh4eHh4eHh4eHh4eHh4eHh4eHh4eHh4eHh4eHh4eHh4e/8AAEQgA1gDI&#10;AwEiAAIRAQMRAf/EAB8AAAEFAQEBAQEBAAAAAAAAAAABAgMEBQYHCAkKC//EALUQAAIBAwMCBAMF&#10;BQQEAAABfQECAwAEEQUSITFBBhNRYQcicRQygZGhCCNCscEVUtHwJDNicoIJChYXGBkaJSYnKCkq&#10;NDU2Nzg5OkNERUZHSElKU1RVVldYWVpjZGVmZ2hpanN0dXZ3eHl6g4SFhoeIiYqSk5SVlpeYmZqi&#10;o6Slpqeoqaqys7S1tre4ubrCw8TFxsfIycrS09TV1tfY2drh4uPk5ebn6Onq8fLz9PX29/j5+v/E&#10;AB8BAAMBAQEBAQEBAQEAAAAAAAABAgMEBQYHCAkKC//EALURAAIBAgQEAwQHBQQEAAECdwABAgMR&#10;BAUhMQYSQVEHYXETIjKBCBRCkaGxwQkjM1LwFWJy0QoWJDThJfEXGBkaJicoKSo1Njc4OTpDREVG&#10;R0hJSlNUVVZXWFlaY2RlZmdoaWpzdHV2d3h5eoKDhIWGh4iJipKTlJWWl5iZmqKjpKWmp6ipqrKz&#10;tLW2t7i5usLDxMXGx8jJytLT1NXW19jZ2uLj5OXm5+jp6vLz9PX29/j5+v/aAAwDAQACEQMRAD8A&#10;83+NM0ieK9XmCbtspOf0rgYdT1HA/wBDH/fVegfGNJJdf1cKDku4H5mvMd18bqQIoCqQCCCN1eFh&#10;IKVJXR6s5NS3OkgumeJWZdrEZI9KmWfJzmskSOOOcfQ1IJOcYP5UpUlc0TNUXOTjNOE/YnntWX5n&#10;p1pwmJHPBFL2bC5qrOCKcs/FZSzY/iqG51S2tsCSTBPaiNJvZCckldm4Jqf5pPIrlZtbkLZgiG3H&#10;DMaYmp30iliyrj72QDito4CbMniYJ2Os84nuKetwMc5rjJNUvUfYZDkdsCpBqF6oDiVWQ9MrV/2f&#10;K25LxcOx14nHXNKZyT8vPFc5FqN0eWjUbeqlSPwq0NQVvlQMvPJIxg+lZywU4vYpYim+psm4AGS1&#10;J9o9DWd5oI5J6flSeawwM4zWPsWuhrzo02n460gm461med749qXzqnkHc0vPwvWgXBIPNZpm96aZ&#10;8dDRyBc1RcHGM0vnn1rKE+aXzuO9JwA1PtGT14o8/wB6y/OyTzSiX3qfZgaIuBRWW0uB1op+yC53&#10;HxIXd4jvT1zPJ/6Ea4NoR5rnGK9G8fKX1i4PYTSY/wC+ia477NmR+KrDNqCQpbmeIgQMVMsQG3/C&#10;tAWuB0FSG3wRxW7ZNzNWLPAGDikmEcSNJIQoHc1oXKxW8DzSkKiZJJ7Vwmr6i18zOxKpu+VAcYHv&#10;WlGm6jt0Iq1ORFjVNTuWOYCkUY6gEFm/wrGwJpC75Zs/jUUjKJDg5P40qgyE4VuPSvUhTjDRHDKT&#10;k9SyrfuhGGKr25qZGdo/3Z5HfHJqK2gYZZ2XGOQxolutjEwqsfGCE5qyNibycw7nfaBxg0okmjbz&#10;PLBQ8deP/rVnGdueevXP+FOjZyp2btpHK0Ba5ovfMTtZgVIwaLa9ZEdwQSF2nPcds1mujkYCmo4/&#10;MjZtw6evagdjorHUA0ZDdCePer1veE3ixSxAg9O5z/WuVs5irg/exzitJbn5WYNyRtyp7GpcEw5m&#10;mdVAbabIAR27+oNTm3h6+UB+Fcvp+2CZSrvuPVVrrbFhPGGznNeZiaHs9Tto1efRkTW0B/5ZimfY&#10;4P8AnmKulMqPpQEwtcabOpopG1hwT5a0C1ix9wflV0RnbzQqcdKHJiKYtYcnMYoW1hz/AKsVeEZ3&#10;EHrmmiPB/CobuIofZYdv+rHNFXhH8oxRV3YHY+MUzqVw3/TZ/wCdc7bxbjIfpXTeK+bqZvWVv51g&#10;2wwHqaHwoJsUQLs6U4wAKvBqyQAoAolO1M9hWy1IPPfiFqJ+0DTYiAo+aTHf0FchJITFszk55qfU&#10;p3muppp2DSu5Jb3rPJZmAUda9ijBQjY4Zy5mSfxZzn+VTLIy4ELZPfAq9pujzXAUup5Pp/Ouw0Tw&#10;e07KCoRM8kipqV4xNI4aU9zgVt55HwiMT6gVs6T4T1PUHG2FgD0JFew6P4LsYCkhhEhA/iFdtpml&#10;QxBB5KrgYwBXPLGdjpjg0tzxO0+F+ouVLspGOR3q/wD8K1uIl3NlVx3r3mCOz4BULxwfWobyOHaR&#10;GcDsM1m8TPuaLDw2seFHwf5CDzogxAOAB1+tYWveHI4IXBjbuRgV75PbRkkmNSQPSuP8U6YkltgJ&#10;wM4xShiJOQqmHXLofPdzDJBKVC49c+npTYZyrYJAOevpW3rNm63LKQMg4Oe9Y00A5II969KLujzG&#10;rOxoW91ggkjGfzrqPDd5O9wIkJ8okZXHFcXbbvk449F64rrPDd3H9uRfs5QH7pznNRWV4Mqn8R1z&#10;R5xgUghy3NXGTngDFJs6mvGtY9G5VaP5cdqVIhtFWSmRzQFwABSYXK/lgPmkMYq0FHpSBakLlTyg&#10;DnHQ0VbKgc570Urkmnr+p7fFcGnyW0Tx3AnPI4BVSQaqXF1HZMkhtIpEeaNGTlfvOB2+pr0PS/DW&#10;kah8bNGtLuySWA2N3K0ZYgM2xef1roPiH4R8Lx+E7+5tND+y3VpJbMHExIVjOg29SMgdfTIrtwvs&#10;+VJo5qsnzPU4y1sNHujGJkitXlyVRQ7Ae2Sf51gfE86do+lxmzjxIY23ncTntn2q9ahZjZq5UuDk&#10;blJA6Z7Vg/HgpDplqLZwwYNvYdT83SvoK+EpRpO0Tzqdao6iTZ4bduXbd+JHqa1PDNh9pkEjcqD0&#10;rHmALYGa7rwXbottGSByPzrzK0uSB30I80tTqNA0yNWVnA49q7bTowihVAOPbrWHpdu3y/NgdK6i&#10;xtVGGJJ968icmz2IIm3H5Yw5U1rQTSyRAK291GFHrTFsYm2BztZhwTTpoFt5g8bEgDkdKEW9SWzM&#10;k/7ucujj2wTV6S0KrgselUrG5jWZ5ZWI5wtaq3EUgChBn1qr3Ia1MyWMDPOMfrWbfWiSo3Q/hXST&#10;QI6/MQoPrWbeRCMEoQ3rip1QmeCfETR5dP1AzLHlX5BxXET2ykFgCBX0R4s0mDVbFo2A3AHacdDX&#10;iuv6RcadKwkBMeeuK9PC1lJWZ5mIotO6OaY7SoH3TxnvXX/CjTxrviy006Sf7MJCcuVyF44z7e9c&#10;0UjaAkr84546fjXb/BBf+K+sAo6bhjdgkY/X0+hrrceZWONy5Vc9zvfg9qFtaSXJ1m0KRoWOYyOA&#10;PrVHS/hTrWoaZbX8F9ZBLiISKrlgQCM+leq67mbRIhu1dZTauiraNlDyRh/Xp+VP0vcngHRFXcC9&#10;rFjb7IK8yvTjSu+x0Uas6jSXU8ol+EniFFGbmxJzgAM3+FcDd27Wt1LbSAF43KNjpkHBr6fuHaTW&#10;oALy+wxjb7OLfMPQH7+3j86+bvEyBfEmprn7t3KOv+2aynFKN0a0ajlJp9DMVeppCoP5VNFDM8Xm&#10;JG7IeAQpIJFPjtZnkEawyFm6AKcn8Kx5Wzpa6vYqsox+NFasOg6zOGMOl3cgXrthY4opWZF0eoeF&#10;Pm+POlY/h0y5/lHXV/EYpP8ADzU/JljdJNQh2FWyApuIiP55/GuV8JRhvjlZAMy/8Sm55BwRny+h&#10;ro/H1rb2vgW6uVgMbNfWyhcsQAJ41A546AZx3rfDbR/rqcuI3PPLm3hnlithZKrRgndnCk8enXoS&#10;K81+N6PFDaQiLA2sSx6nk8CvXryN742BszEZRu8zzCQQOOn4Z61558WLCe9jtLSRT5nlORjqcE19&#10;dVjzUbHn4KLqVlFHz2QfN4A68V6h4UtttpCB1x6V5zdWzw6mbbaQwcLg9v8APFekWeoJpyRRABpC&#10;MY9B618/iVeyPUw65b3Ousy0argEEc5rQh1BrbPmNle1cLL4h1OU5tYsjpnHFVpdS12Q4nwAeCa4&#10;/YM7VW7HrdjrSzwqsbKQvrUlxfrIjZcZxXlmk6xc20myX5dw9etdLp0l1eEFGA3DjNS4WN4yT1ZL&#10;qviEWlwFCswHYHrWVP8AEDVDIIrW2OzGOetN1rT7hLkyyFGjH8SNk1z0mpwWkwSKIFs49Sa2hBLZ&#10;GE2+52dpqnibVSWc7E74yMVcW/1aCPZLvZj/ABciuLi+IN3au1olntcHBDDBzW1beI7+8uri1vLa&#10;G2eFN+WfbnPQeh/OqcJW1iYxnHZM6vTLuW4hJuCAxPFZ/ijQob60kwqksuCaydJvby7uMwR7iP4R&#10;/PPSupjGpvZEzRW0DDoATI349BmuZ+47nRpJWPnW8WSyvJbZ9waNitdN8Mb+Kx8a6Vdo2YzKEZT0&#10;5yKPiXoU1prZufMDG5XcxxjDdD0q/wCHfDEFhNpl1FeG5uC6StBjKsu4A49CM/zr1YVE1FvqeROk&#10;/et0Pr9riygNld3EdxJNFHKi+TbtIFVgepVTjkjqRxmltMf8IhoEeM4tEOM46KP8/hT4NRez0byI&#10;IzLdXGUijQ4GNvLM3RVA7n6CoLI58LaGSAQLJcA8Zrz83k4pl5ar1EXdKnsbfXI985NxcQLHswSA&#10;RgDtxkdcnsK+PfilrWoL441nT445LZEvJcnHzMN5wfYV9m6fqMcJstPhUyzzHcyx/wACA8u3HA4w&#10;PU18VeI7W7vPiJ4ukWSJzb3F1NKzk/d8zHHqeQBW2GgqtOLfkL2nsqstOp6N8FrdL/RpdOuIYFlj&#10;kMge4YgAHbx+uat+GFS/8dXtvbRm2K25jXax+VgHOfbPtVH9nG98zTjbXUVu6IX2FYlDk7eMtjJ/&#10;H2q14e1CT/hNr8wxwxtFHsj8uJULcNjOAcnnGeaVraHv43meFk7dEepeDEvdM8wzTZmYhiM5AHTH&#10;SipvC0k02out0m5lkVQrHOR2zwKK+br+0lXnyvqclGUIU48yvoZHgz/kuFvnqNJn/nHXQ/ElnHge&#10;SOR1bZqkChAc7cTg4PA69a5PwzP5HxZuLryy3k6DcPgHBPK8D8q6Px7HDDpcOnQhmEtxZTFjj5sy&#10;txwOvB59Mele5ht4/wBdTzcQtzihM41a22xOAVkx8ue3rWV432T6jpUSjbm3m56HqP8AGvUE063N&#10;5bQvZEMyOd3PygAZxxjuK4v4nafHYeJdCkjXJ8m4JHbgp/jX10asWuU58jV8fT9T5v8AGelf2X45&#10;FuMbDMrDuMHH+ea17iz8y+ZyTjAAz2HoK7D4yaAhkuNckZTLEiODGPl+8Bz6da50mN4pnZ3VguUG&#10;3qfzrwcdFwqJHuYnCujWlF9dSM6pb2iNBBbedIi5YKOAPWsf+35r64SOGFFLdA2AKn0y3ntrhpbd&#10;yJJRh9w3DHpzWnp2hqs5mFuFZ+pK8/hXPHkjvucjjUb93YztPuWvoZt4ggeIcMxCnP8AWu6+G7Wt&#10;x5e99y5xzyW+gNY15pVtGgkZCvBAI6j6V1HgHSjDsZQR06DpWVWUeh1Uoy2K16Ek1W50w+SPPc+T&#10;tXkHOWGO3/665m/8JTQ3RuZS6jdlWAOM+9eta5oVvJdi7jXy7pCCkiryDSwajaKJItVtIZD3dTgG&#10;iNXlQ5Ur7nlNv4d+0Xi3UsKXEpOdxfHPYmu00jQWdf3ltCueSMZP1JNdAbTw/vMlvtjPUgdq0NPk&#10;t1ykJRuOPU1MqrloCopMrWunx26grbogA52qKWaNZovMVcBRge5q5dys0KqPl3fe9hVaSUSAwj5B&#10;jArB6miikeb/ABE0t7/T1ljUu8RJPHOPSqngiyubK70i6hbJKsVdhkKw5wRXdXUaNI6EDb396zvB&#10;duYdRltZgphtrlGhLcDax5Gf89K3oT2i+5zzgkpS8j2h5oDaBDcal9qkUCKCym27+uWcdAo9Tj06&#10;07Tn8zwroTLgj7Eh5HB61NaXs8NzBY2bR+bcv86lVJMSq7Ec9yQo/EmqmhD/AIpDQfm/5cE/rVZ3&#10;s2eflOs0aWmyxJqdrENRvfPeRT9khVGQIDy7kruVevUj2r5J1N4YfHvj5XnSIubhUVjguTOpwK+u&#10;tBuyuqQ2NskDmTdLdEKC+BtCd89Sx9tvvXyPeQ2138SPHMt3ArNC928QfPyv5yqG468Gt8A/3Mfk&#10;Z4p/vZep2H7NujjUvDWoSj7QDBcKu+G4MbDcDkcIxPTrxV3w/JYS/ETVDpkcsdsLZVVZG+beIWD5&#10;PHVgeeOueKb+ypE8uh6k8V3PBsuYiwTZtcc8Fijc+ijGead4TuNPh+Il/cWEF2tsoLFJQN+f3m7A&#10;A6e2MilLc92vJvCyV7pKJ6l4JVvtqCR98jMpbvgntnvRR4Suo57xHRWiVAo3MOOp5GOoor52X8ap&#10;6nF/y7h6GB4aaeP4n6lLbqWni0CcxgLk7sjAx35rd8QW89rLBp7Ww2xXtkBOI8Cb5pjuB9QoUFRg&#10;Ag4HNUPAX/JYLyTBYrpDEADJ/wBYvStfxJcxSaFYeTcBsa1JL5ig4XeJZFH+8FYZHY17OG6I48Q7&#10;XOjYD+1dOJmQMVlCrnJY/KfTpx/KuE+MqH/hINCBxkW8/A9zHWqk9+upWhh1mzm2wyEGRcYPy/8A&#10;165f4iXN7N4m0pLx45QLaXa0fqTHX0uHpNSTM8gknmFNHHfGNFTw5rai5Mr/AGeNWYqFyfNjA7nt&#10;3rgdMV7q2tZFPzNGp9uldv8AGubd4Z16cJKA0UBUyLgn95EM46dj0rloIP7Phs4QwJNvEx4xglAS&#10;PzJrzsy+Jeh9Jmb/ANqSf8qNqw0+ziQO4O5uvcVeeW3tl3LECfVutY8V44ZVQbieMGtCAx7Szyb2&#10;H8R5xXju/VmEVFIyNVklku4y6tljwAOg9a7DwrqcNtNF93CkGuXuJ1Wd9xGTHwT2HeuZ0rxLLLdO&#10;sdhMsCn5ZCeT+FaKDkieZRfqe93WoW967OGWIs3Y9KwfF+mmOx+3Wswdo/mdAeGXv+NeZTanql8N&#10;lrdNZhe5XJNa3hO91++uf7IuXkuUc487btG3vn8Kbg1qVzpnWaHPbzwrujQnuD1roEWFZEKRhVxx&#10;hSefr2rn77TP7NlDREkKORVzT9QBXaxwccisrFXNaQ4QpnnvkVSlkCHcX5HJFOMgkIZmPHFV7hlC&#10;YGDuOMgZqRFX/WSFuMdqVY5ikwtRiVR5ikDOWHQH8qniChiT0JqEy3UN1iyUmVyBtxnPPp+NVTvz&#10;KxhUtyO56z4Vmnk1mylnukXz42ZIog4yFQlt3z4OCRjK96j0P5fCGgk4z9hXnr3NW/C1vexW1jOW&#10;j8mAkXGUPmD923IOegJHGD+lVdEC/wDCHaAchcWYGfxrXOG5RdzzcrsqisaHg37SNZl851+eIv5a&#10;BsbcgBuVxnj1r5UuIi3xC8fy3CgzRtclDtBUZmC5OehwRj8a+uNChkhvYL0xwLbtEyeaB85bcuAx&#10;x05OBmvj7UbhYPiJ42gluokFzNcoCxJLt5wKhQOrcY/OujBO9KPyMq+tSXqd7+yi4Og6qkjN88sW&#10;0DOM/Ng8EDPoe1Q6VNbTfEC8/s5ZdOX5FLBsybxu38sW5JyOvvR+y5eQ2Hh7VEuLu3g33UKiSVwD&#10;k5+UfK3PPoPqKzPDMRl8XXkMbBP3gwWiEmAGY529DxTnJXPeqU74Scn2ies/D+7uGuJprq31GIqV&#10;2rdkK2OehUDiipPCkcz6lPEkKjIURqkRVmHOS3ABP0GKK+XxCn9YnZdTnopOlH0DwChPxc1AI+CN&#10;JADYzjMnX9K1/H+kJYafpVnaTSlJ9SB2ynPzmGXc2fVjyffJ71kfDjcfjBqvQY0pP/RhrU8czXH9&#10;maLJ80j/ANrSlSzhsgRTD9PSvfwu8fkeXidmUrbQbjzETzI0QA7mbPBGPb3P5Vyvi6ye18Yaekkg&#10;ZfsvyjrkEpz+ldPJc3EmpW2WXIhfapJGeg/xrkvGTTP4oh8wEbbMbT+Ir7CLk0k2c/DUIvMYJLuc&#10;x8fWk/4RXWt6BN6W+xQR08xOuOpzmsvxRbiKSyMbKyeQF3Lk9B05HXn8qd8UQ8vg68iyS8k1uvPP&#10;WRa2PG2nsmmRXZu7mYmQhI2jx5OM7lJ9eh+leHmSSla+x9Lm65MaorskcnbTGNw3cGtRLsPggE88&#10;jNYYB3D3/WphNs55AHavIauZRZFqyvNPnzGUjoVOKpaTYzPepFCpbecc1YuJfMutic+hqC71aOzY&#10;JFJscfedeufatYJtWRN1JnbeHtHjgvJI7gIr7c5fGM+nNdTaxGxJaKOLLY5UAj6ZFeVW2oanqoWN&#10;EurpscNggfiTx2rasNL8Q2vlyHVra1DHPliVpCB7jpVOlJq9zTke6R1esapmMhgCccY61z1vqSPO&#10;FBAJqDUrDXblN8F5bsqjl/LIJ/WsixW5t7/ZqMaqx6ECs5RsieaSdmegWl4TGobn3NSxSebIAOO5&#10;NY8Mo2DB461atptkJyxGen/16xsU2aRkCjGc57+lMsdRtLDWra+vZxDbQybpJD0UY61ntcb2JzW1&#10;8O9Fg1/xIv22NZbG2/eOpHDsD8qn2yM1UXyNS7GNdJwaex6f9givbnT98mBMXEaszqW+QsDww9Om&#10;D19DRo6f8UPoLjIP2bHy9e1bU0HlahbagoTdG2HJj3tsPULyNufX2rM0Nc/D7RG+cssSg7Rg8g/4&#10;D8KnHVPbU3I4sFD2dWKLGnWLS6raObqZFMe9IkuJFXKMCSVDbSCD0x9TXyBq0luPih4oVoGkeS+u&#10;FgYHBifzxhgc8c5GT0zX2XYQywa3BcrHCY2gSN22MZMEHAU5wBnk8fWvkSVYn+I3jbzg0b+dOERD&#10;jcfPUc8HjGTXoYVctOK8kclWSlOTXc6P9m8Qv4b1pisjSx/PG678IwRiSccYzj71Z3hm9+z63c3d&#10;y7bVVXlKxhyQSc8Hg55HPrWz+zXYajJ4I1K7tTYiGac20i3DMG/1Y5XAI/j7+grL1LSZ9Fvb+KSa&#10;GVjBHzHnGCSD1AqZr3vmfS1KkHgZpvX3T074YarZ3Tz3GlWpsRGQCg5wTu5z34P4UVj/AALKBb/z&#10;QzL5yFgpwTwaK+Uxk5RxM0n1OWk7Uo27HW/DNs/F3WT6aZEP/IjV0HidIjaaAsU6zxi/lPmcdfIl&#10;/rXP/DLI+LOttxxpsWf+/jVv+MbB7O30G0gffsv5HLbQucxSk9PrXvUFflR5dfRmpaxQsUnZx5iL&#10;tBI7E5xj8BXnvxTIPiqIb1O20HQf7Rro5766Gu2cFu5ZHZfOUMDtBDZY+vQCuX8bMH8dxpJIrILN&#10;euMdX/wr6HDq1SJ2ZAl9ei2u55141RrjTYIAM+bqFomD3zIK7r4g6Zp9rFEtvEwaW4dZCzA7tqkk&#10;9OpMnP0FcjqMX2i90eHOd2q2vB9mJ/pXZ+LfMuNS0mG53Ynup8gn+EmFeMHjqa87OZv2jUT6OrGE&#10;87jfb/gHkM0ZjndCCdp4qG7wQExjJwK6jxZp8K6nqE9nGsdrbXHlbd+7AJYLz3+6fzrmpWA3E9K4&#10;KbcoJs87G4f6vXlD5/fqYl/Jd+YsNuTGQeZB1xU+jae1sd5RJW7u4yasOoLktinxttBHauhTaWhx&#10;w913RqLq8kMaxsQuB8oXgVZstRMr9NxNYcVm9y+CcAe9dJplpbW6DHJ9TScjX2knuzUhu3MQVxjI&#10;6AVn6jafasyt1B4NXWkiA4+771HLcIFxkYx3rJik0zNhllgzE/OOhq0btiAo5J96zri480nHr1HS&#10;rOjWlxf3SQWiGSRup7KPf0oM3KxpafFcahdpaWyFnPcdB9a9r+H+jRaRYhUXLvyzEcsfWue8IeH4&#10;NNgVB88rcySEdTXd20yW0JdiAqjjNYzkcdSbkbLoPK2t3rH1PVNG0iwg07UpWtopnKwMntzj2602&#10;z1F7+88qH7oOCx7VR8W6Pb6xhLyEGOLiOTHzA+x7Vm5JELRnW2z29663Nre5Rdu1AAcAdcZ9a+Np&#10;2uR4/wDHgJDS75Rx6G4jx+lfUOhyJZbYI3I2gDJNeL/Ef4Satp3iK58UeHJ5760upWlu7bd+9Xcw&#10;Y4x99c846j3r0MLiE9JaHNKly3sc98CvGE/h7wVdWi2KTeZeeaH3gEfIgAxg+lM1vWf7Yur6Y2/k&#10;YgiXbuzwGPsKy/hBG0Ph++R48Os4BV1yVO3pg1c1ID7Xe4VR/osXQY/jatG/fPqsRQpRy7mUdWdz&#10;8EFaSK/VAWO9OPwNFP8AgYi5vxvXAkTGRnPBor5LHq+Jn6nJhZWoxOt+GpB+KviD206Af+PvXX+N&#10;2T7Xo4YgA3EhyTjH7l64n4aeafif4i8tVLiwt+p4xveuv8YeY2o6Kk0cRQzyZ5zn90/GCK9uj9k8&#10;yvGzZXgazkuVEEbmDBDuCQMckcnryT0riPHTxnx8ywDYsenIAFJAHEp7V1t1qNr55tBcwpLkKVLf&#10;dzjr+dcL41CW/jSVUdiq2Ee588sx83/HH0r6ShJuojpyGP8Atsbdmc3r1yml6nZ3cMe/7LdxTBGO&#10;clYpTj8617TxFPr/AIrsBLpS2ktpICYVbl2dwxznGD8tc/4vZJo53hO4ecgUgZ6pIv8AOtTwIHl+&#10;IkjSsvmC65PQDYrn+grhzOMWnJ76HuxbedNPpF/+klHX1UeHPEbyk7mueGzkgjeeo9yK88028ae3&#10;Xzv9aoG73rtvEsm3wXcqqqjXFw/yr0HyrkD2Ga4ExizspLmTI6BR6muCi/3UUcOcSf16p8l+CNDz&#10;FJOSKQHnHTnJrLtb2KdQ4OAanEzqpwwY1sos4FI1UleMgjHXmrKXcirtbJ4z1rmJb8oSGBwOwqKb&#10;XGUYCHfnvRyNidRdTrn1EmPYTgkVDcanlVjU/MRz7Vn+GND8U+JZ1SzsnihzgzSKQoHt3P4V7J4Q&#10;+GWl6Mkd3rLG9uFGQsg+QH2H+NRO0DN1uxxPhHwrquuNuWNrez6tO64yP9kd69U0HRLHSLYQWUYB&#10;/ic8sx9Sat3l/EieVGFSNRgIvArPk1dIyCBmueVS5F5SOiglSCPJIGOtQebearIbeBGYA9uAPqaz&#10;9EFxrty0cQKQrjzJMcDPYeprv9Cs7eKQRQIBDEMf7x9TWOrZL0JND0pNLt0ZmMjkfvCex9qvTQq8&#10;bDqp5x71M7fIznkdMVm3UgETGKQgA/dP9KHZmSOdeMJqITOAWrpdLiaSPfIdqEfKD396z/IeZ1uP&#10;JXYnQZ5q9DNvfZGOB3br+VNKw5SuY2t+CdC1CV7g2iRTSMGleEBGkx/ex1+vWvG/GfgHXNImvLhb&#10;YXdo0SKJIck8SEncOo4brX0UF3DrmkeAMMla6IVXFmzxVV0/ZN6M8T+G1rHa6rqVvH5SorRn925A&#10;+6T1PNFepXHhy1S8mvbVBDcTACVgPv4GBkdOlFeRicNOdaU7bnVQxVONNRfQ838FXjaT4u1PXpEE&#10;lvqFrDHGqMNw2ljk54/iFdBr3iCDUb3TpFglVbV3dixXnMbKB19TXy9H8VfF0CLEFsiit5a7oDnA&#10;HXrVu3+K/iyRVaSHTgD1UwtkfrXoLC4mDTVtDKU6Mt7n0OZdGluzePGxn3BtxLckdOhrntcjmvPE&#10;cuowqrRNHAMP3MbFsH2J/TNeSJ8UfEXeCxPuUb/Gn/8ACz9bz/x52H/fDf410xr4xO9ka4aVHDz5&#10;46+p3fiHTtU1JppYo4I3knWUqqhVGN/QDgckVDpulaxavPcu2y5lcvujbbjIOefxNcavxQ1jcAdN&#10;sj+DVLH8TtUbAOl2hJ7KzCssRPFV4uMkjsw+OjQxX1mG9rW6HTeINFvpdEht41HyO7yYb7gO3n8h&#10;Xn9+YdVgaxhQwtGMQ72H73vn2Nd5peva5eQk3+mW1rCw4Uuxcj6dvxriNW097C/EtsfnhcOoI4YD&#10;kH3pUOeKtLdHJja/1itKs95bnDX801herDtZCq4cEd81oWeoLKoy+DWx4g/s7xO7LDCtnqRA8rc2&#10;EkPdM9j6E1zPh3TLibxNaaNcRvHLJOsbqcggZ5/SvTTjOF+pxJtOx3Hh/wAL3GrRC8upBbWP9/8A&#10;ik/3R/Wt23ttG0mZJLPTY3aMgsZfmZufU+3pXTXMP7kQQxLHGoCqoHAAGAP0rA1O1/fxJuxzt/Ou&#10;L2jbKbZ7nDqukWWnQvp1rGEkjVlwBwCM1g6nq09w2Q2MmqKRGGBIk4CKFA9AOKWNdx559q527BGN&#10;itIZZW+8RV7RdCl1G8EZyEH+sY9hU1np5u7lYoSd3fHRfrXcadaRWVuLeAc45Pcn1rPrcmUuw+1t&#10;4bG0SzsowijpjqT3Nanhq5WVJ0VQPLbGfWoLRFKPIOQBhT/WjwrEY4LyU9HmOPwqk7Es3Vwyle1Y&#10;s4E9yYlOEX7xFaNzIILY/wB5hxWcieVFlj83XNFrkk7SKoVQPl7D1qQKJrgJ02LksOorNSbMxZ/u&#10;rzV+FjBZmV/vv8x/pVCLENwAChwrL196uIciswxeYEUMQV+ZiO3tVixuOXRsqyj7rDk1SYMuFQRy&#10;MUVGZ0ZyAQSOoz0oqhH543kIaUMf+Wbk49etJEMkn3q3cqxmmAPRjVeAHHPrXdGTaOiSSHhflp2B&#10;jNOAYmvQ/hv4ctmtP7Xv7dZTIf8AR1cZAAJy2PU9vpUSlYGc94c8JajqoWdx9mtT0kcct9B3rvdN&#10;8O6XpKK1vbh5h1mflyf6fhW4+aguM7AK55TbGtDNnZiSB+dc/wCKoh9ljmBy6ttJ9fT+tdGyljgV&#10;heNH+z2EYCg8lj7/AOc1KCTPP3gN5qKrGuNg3Ej17V6JoujW+oeINH19tiTWobzP9sbSFz7hjWLp&#10;OkxW8k8z5HmbSufTbmuz0CIWVgXc7N5zhh0HatJ1GloQtTXv5UBJGAMVxusXDPcb1PIb5APX1rXu&#10;5prmUxrlV7mqa2JnuCUXCR8Z/maxi9RnqmjwC/sIbsbdkyBwfrVe7s5opwtudzsdoWsnwDq+3Q3t&#10;WB/cTMik9Sp5/wAa7fQLUyv9vmAB/gHr71jJWkDZc0PTk0+12gZlfl2Pc1qYKpgcyNwKYn3s+lT2&#10;o3yGTP3eBQZsnlAitiq8DFT6NFs0yId3Jc/iTWfqMwELY9K1mLQWESL1KBV9vWqsK5DcOJJy5xsT&#10;hfc1Su5CcZPWp2ZcBF+6v61n3jANuPYU9gG2yGa7SAHg8t9BWlq8hTyYwMbm5FVdAj4eZh97ofQV&#10;JqckbzqGbayn5CehpdAe5IbsJvYyqrEcqTjipFdbi1UP8hHIbOCPxqgzGVvnVML3AxmuP8V60bi7&#10;/s+1lZUjP7woep9KEmxqNzstQ1+y02IrblZZR+VFcvoOgXV4RPchkjxwG6miq5h2ifJl2uLuYY6m&#10;oIo+CB61bvWJvpcgDOP5VHFxnINdcWay3LWlae2oahDZpw0rhc+g7n8smvaIESGCK3iULGi7UUeg&#10;rivh1pOFbVphgnKQqfTkFv6V3CAEk+nFZVG27CTBV3P04FMuEDHkcVcSPanv3qKRD9agSKCQgdaw&#10;fFdobm1ChdwVwceo7/0rqdhwciq72rP/AA8e9C3BmB4e05sSrOPMUsGUHoD6VtSoFbaMSSn8lq7B&#10;YOsO1DgkZY46f5FaF5pljDFG1qwLl+DuzuXHf0rKUveBOxgw2sjMkFuhaeU4X1J9a25NF+yW62kW&#10;ZCR8zY5J710nh7Q3ghF4y5llGBn+BfT8a2harGyhUBkPQ4obsTKWpyHg3w7OJ5TJH5cBYMc8FjXf&#10;YEaiOMAAdKaVWCNY16nlqdB875z9Kb7g73J3YRw5HX+Zq5CnlwAZ6jn61RciS+jgXkJ8zVcnfanX&#10;r0oJZm6s+IX59B+ZrXlkkaNRuPTFc/qx/dDvl0H/AI8K3+ig9cUA0RyMI12kjcazLpzNMsK9Sefp&#10;Vm+b592elVtMQyTu3cDApbiLkVy1ohYjEa8Hiq8jtNOyrK7Rk7sEDANTNJl8RMwcghgB/MGsu/v4&#10;dK0qS7mYKFBPPamNEXiLUJ41TTdNG++uOIx2X1Y+wrQ8J+ELPS4VmnP2q6PLSPzz7VxXhd767uJt&#10;auUZZro4iXP3EHQfj1r1DSp5Dap5g+bHOaN3YJXLRBXAVR06UUyWU88Y96KrlZB8JX//AB+sam0e&#10;3+26hBa7tpmlCZ9M0UV1L4TpkexQxRWyiCFNscYCoB2GKvWy5UtxRRXOyC2oBWmOijiiikMa+0dB&#10;UQ3SypGpxuYL+dFFMDfNszkorBY19+a0bDTbMzwW6x4d8szewxx+tFFZJCZ1UwWKHIHHb2qLTl3q&#10;87846CiikQRSvkGQjJNS6fgsWPYZxRRTZT2HaP8APcyStyzc1LqL4dUFFFEdyGZupf6lMf8APRP/&#10;AEIVubyYl96KKGNlG6PLA/wqTUNtvRMoxVkAfIPWiihCJYZ2O+4Yks4zz2ri9VB17xEmmykrbQjz&#10;JFz9/wBBRRSvoUjprWFIr+GCNQq4PboBXRs/lx4AooqoEsqySSyEjeRRRRXQSf/Z"/>
  <p:tag name="ISPRING_PRESENTER_PHOTO_1" val="jpg|/9j/4AAQSkZJRgABAgEBLAEsAAD/4QmXRXhpZgAATU0AKgAAAAgABwESAAMAAAABAAEAAAEaAAUA&#10;AAABAAAAYgEbAAUAAAABAAAAagEoAAMAAAABAAIAAAExAAIAAAAcAAAAcgEyAAIAAAAUAAAAjodp&#10;AAQAAAABAAAApAAAANAALcbAAAAnEAAtxsAAACcQQWRvYmUgUGhvdG9zaG9wIENTMiBXaW5kb3dz&#10;ADIwMDU6MTE6MDggMTY6NTE6NDUAAAAAA6ABAAMAAAAB//8AAKACAAQAAAABAAAAZKADAAQAAAAB&#10;AAAAHgAAAAAAAAAGAQMAAwAAAAEABgAAARoABQAAAAEAAAEeARsABQAAAAEAAAEmASgAAwAAAAEA&#10;AgAAAgEABAAAAAEAAAEuAgIABAAAAAEAAAhhAAAAAAAAAEgAAAABAAAASAAAAAH/2P/gABBKRklG&#10;AAECAABIAEgAAP/tAAxBZG9iZV9DTQAC/+4ADkFkb2JlAGSAAAAAAf/bAIQADAgICAkIDAkJDBEL&#10;CgsRFQ8MDA8VGBMTFRMTGBEMDAwMDAwRDAwMDAwMDAwMDAwMDAwMDAwMDAwMDAwMDAwMDAENCwsN&#10;Dg0QDg4QFA4ODhQUDg4ODhQRDAwMDAwREQwMDAwMDBEMDAwMDAwMDAwMDAwMDAwMDAwMDAwMDAwM&#10;DAwM/8AAEQgAHgBkAwEiAAIRAQMRAf/dAAQAB//EAT8AAAEFAQEBAQEBAAAAAAAAAAMAAQIEBQYH&#10;CAkKCwEAAQUBAQEBAQEAAAAAAAAAAQACAwQFBgcICQoLEAABBAEDAgQCBQcGCAUDDDMBAAIRAwQh&#10;EjEFQVFhEyJxgTIGFJGhsUIjJBVSwWIzNHKC0UMHJZJT8OHxY3M1FqKygyZEk1RkRcKjdDYX0lXi&#10;ZfKzhMPTdePzRieUpIW0lcTU5PSltcXV5fVWZnaGlqa2xtbm9jdHV2d3h5ent8fX5/cRAAICAQIE&#10;BAMEBQYHBwYFNQEAAhEDITESBEFRYXEiEwUygZEUobFCI8FS0fAzJGLhcoKSQ1MVY3M08SUGFqKy&#10;gwcmNcLSRJNUoxdkRVU2dGXi8rOEw9N14/NGlKSFtJXE1OT0pbXF1eX1VmZ2hpamtsbW5vYnN0dX&#10;Z3eHl6e3x//aAAwDAQACEQMRAD8A53MrwMPoFPUXYdWTlZPUMumx9zrfoVlrq2tbTdS385U+sdOx&#10;mdP6X1TCY+lvVG2g4hcX7X0v9Euoe79I+i/d+i3+9amdn5GF9UsR1BYC/qmaHepXXbxs4+0Mt2/2&#10;U+U53U+jdI67nAV9QHUGYVe0bGXY7NljbK8cfoq/s9n6L9Xrrq/tpKeZyMDqOK0Pysa+hpO0OtY9&#10;gn92XhvuUHUZTKK8l9djce4ubVcQQxzmfzjWP+i7ZPvXYfWHZi1/WHKxS/Mdn5tuFm1OgMxXi834&#10;9vp+5132ltezGv8A0fp/pa1B+Icjo3UehjIpuPT6qsrCqZYHWC3Gbt6o30vzPVbbe9//ABSKnmX4&#10;FrrMSnDF2Tfl1NsFQqe128l/6Oge77Szaz+frUuj1vf1jCa9pc1uVS21pBIANrGbbAf8z3LcybLK&#10;rehW1PNdjOiPcx7TDmkNzi1zXBW8b0upmj6xU7W3ZGVhUdTpEDblNyKX/aGM/wBFnVN9b/j/AFkl&#10;Pq1GD9X8n1Ps+NiXei81W7K63bbG/Tqftb7bGfuJsfC+ruTUbsbHw7qgXNNlbK3NBadr27mjb7Hf&#10;SWBX6nT+qbKAW1/WBllILR9HKpssb6pj6O/Bssf/AOgan01zMfpPVcalhi7quRjV11tk7XPayzYw&#10;fuY4tegp2m431ZdjMy21YRxrPoX7avTdP7tkbHIN1fQTS23CxcDKmyut0GloAscGbt+1/v8A9HV/&#10;hvoKp9WrWY2V1ToordTVU/7ZhVWN2EUZO5z2Mr/0dOY3Ias6sD/mJ0HT/D9O/wDbilJT0l+H9XcY&#10;tGRj4lRfO0OrrBMcwNqVmF9Xaq2220Ydddn0HuZUGukT7XEbXKp0WX/WDrrr/wCkstprqnkY3osf&#10;Ts/4N97sn/rqfP6XlOy8bqfRH45fisup+y3A+i9tj2vt9OymXY9/q07fU9O1JSL9n9H/AOcM/Zsb&#10;7P8AYPUnYzZ/O/zv0dn0Pz0lQ/5ysn9v/Znf8mz9m3D6f2j7Ps9X6Hper/h/9D+lSSU//9DZr+p/&#10;SqKnfZ+t9SpxnXOd6bB+jFr7PReGj7Mfe6/9Eh53+Lzo12zPz+sdStNbS9ltnuNba/c4waP0Da/7&#10;C6d2PT+y/T+1/o/tm/1vTP8AOfat/o7J/wC5f6Hf/o/+3Fe6qxlnS8tl1vo1OpeLbQ3dtYWn1Hhn&#10;8liSnjaf8XPSH23vr6zni7Ld+s7nMY+wz6+61llLX2e9vrbkLH/xa9CozRbjdWzGXODz9pZZTy4+&#10;jZW5+zfvt9XYulz8fp78yz1co15xwmtBDCQKmve6y1rf+F/m7Gb9/oqtbjdEk+rmExY8kBh3E/bK&#10;LLG+1u7+lCnH9n+D/SV+xJTin/Fn0R99dR6rmu9Kn0qX+pSWtrJfV9lr9m78639HtRMP/Fh0TEsr&#10;djdVyR6j67WM31FtjqXevV7PT/Sem9u5aleN0ICknM3NDqywMrIBAych7G+1v827Ie+r+pUo9Mop&#10;ZnYDa8h1uOx4OM4t2tePs1ra2sDR7W+7Ks9/6PfXb/hLNiSnSrq3ZZw6+ofrGOS/YKa/YSA55adm&#10;3fsyG7v+OUHYrMR79uZtexxyLfTxmO2veDvvs9Kt22y1u73Km3D6aOtvs+3uOSLwbqX1HUudacau&#10;6xzR/M/pW4b/APuN6X8+z7O9af2ax+fl2YGYaiXMGXU+re0WCuva+l7jXte7H9Hd/PVfyElMThE5&#10;XrHqDDltb6O/06fUDHHf6P0d+17mbtiGOnU/Z6sYZtX2av03UVelTsbtcDjuqZt2+2zZ6P8ALVL7&#10;N0Rr6PXzHvc23czcxwc79NlH07/b/wByX3Nsf+j/AJlKjE6V6NLa855DWYkPrrIDmh9Jwd/tdX6z&#10;3M21f4b07v3PTSUzy6g/qYGRmsDa6W7sosY1022minGFle3cx1ld2+t/56Oen1ZLPTuymhlBNbGP&#10;qpgNBFfsa32+m53tVXCxOlhjfsucS39W9P8ARO/Nycl+P4fzuS6+l/8AxaWRjdDOS82Zm24vfoay&#10;Wh/2qqx8+3bv9b0sf/wRJTb/AGTV9sj9oN9b0Ps32f06dvpTu2fZ9qSwvRf+0d3r2fbfsezZtO/+&#10;c3+t9H0N/wBu/Q/9yPX/AE3o/wCDSSU//9n/7Q5AUGhvdG9zaG9wIDMuMAA4QklNBCUAAAAAABAA&#10;AAAAAAAAAAAAAAAAAAAAOEJJTQPtAAAAAAAQASwAAAABAAIBLAAAAAEAAjhCSU0EJgAAAAAADgAA&#10;AAAAAAAAAAA/gAAAOEJJTQQNAAAAAAAEAAAAHjhCSU0EGQAAAAAABAAAAB44QklNA/MAAAAAAAkA&#10;AAAAAAAAAAEAOEJJTQQKAAAAAAABAAA4QklNJxAAAAAAAAoAAQAAAAAAAAACOEJJTQP1AAAAAABI&#10;AC9mZgABAGxmZgAGAAAAAAABAC9mZgABAKGZmgAGAAAAAAABADIAAAABAFoAAAAGAAAAAAABADUA&#10;AAABAC0AAAAGAAAAAAABOEJJTQP4AAAAAABwAAD/////////////////////////////A+gAAAAA&#10;/////////////////////////////wPoAAAAAP////////////////////////////8D6AAAAAD/&#10;////////////////////////////A+gAADhCSU0ECAAAAAAAEAAAAAEAAAJAAAACQAAAAAA4QklN&#10;BB4AAAAAAAQAAAAAOEJJTQQaAAAAAANFAAAABgAAAAAAAAAAAAAAHgAAAGQAAAAIAGkAbQBhAGcA&#10;ZQAwADcANwAAAAEAAAAAAAAAAAAAAAAAAAAAAAAAAQAAAAAAAAAAAAAAZAAAAB4AAAAAAAAAAAAA&#10;AAAAAAAAAQAAAAAAAAAAAAAAAAAAAAAAAAAQAAAAAQAAAAAAAG51bGwAAAACAAAABmJvdW5kc09i&#10;amMAAAABAAAAAAAAUmN0MQAAAAQAAAAAVG9wIGxvbmcAAAAAAAAAAExlZnRsb25nAAAAAAAAAABC&#10;dG9tbG9uZwAAAB4AAAAAUmdodGxvbmcAAABkAAAABnNsaWNlc1ZsTHMAAAABT2JqYwAAAAEAAAAA&#10;AAVzbGljZQAAABIAAAAHc2xpY2VJRGxvbmcAAAAAAAAAB2dyb3VwSURsb25nAAAAAAAAAAZvcmln&#10;aW5lbnVtAAAADEVTbGljZU9yaWdpbgAAAA1hdXRvR2VuZXJhdGVkAAAAAFR5cGVlbnVtAAAACkVT&#10;bGljZVR5cGUAAAAASW1nIAAAAAZib3VuZHNPYmpjAAAAAQAAAAAAAFJjdDEAAAAEAAAAAFRvcCBs&#10;b25nAAAAAAAAAABMZWZ0bG9uZwAAAAAAAAAAQnRvbWxvbmcAAAAeAAAAAFJnaHRsb25nAAAAZAAA&#10;AAN1cmxURVhUAAAAAQAAAAAAAG51bGxURVhUAAAAAQAAAAAAAE1zZ2VURVhUAAAAAQAAAAAABmFs&#10;dFRhZ1RFWFQAAAABAAAAAAAOY2VsbFRleHRJc0hUTUxib29sAQAAAAhjZWxsVGV4dFRFWFQAAAAB&#10;AAAAAAAJaG9yekFsaWduZW51bQAAAA9FU2xpY2VIb3J6QWxpZ24AAAAHZGVmYXVsdAAAAAl2ZXJ0&#10;QWxpZ25lbnVtAAAAD0VTbGljZVZlcnRBbGlnbgAAAAdkZWZhdWx0AAAAC2JnQ29sb3JUeXBlZW51&#10;bQAAABFFU2xpY2VCR0NvbG9yVHlwZQAAAABOb25lAAAACXRvcE91dHNldGxvbmcAAAAAAAAACmxl&#10;ZnRPdXRzZXRsb25nAAAAAAAAAAxib3R0b21PdXRzZXRsb25nAAAAAAAAAAtyaWdodE91dHNldGxv&#10;bmcAAAAAADhCSU0EKAAAAAAADAAAAAE/8AAAAAAAADhCSU0EEQAAAAAAAQEAOEJJTQQUAAAAAAAE&#10;AAAAAThCSU0EDAAAAAAIfQAAAAEAAABkAAAAHgAAASwAACMoAAAIYQAYAAH/2P/gABBKRklGAAEC&#10;AABIAEgAAP/tAAxBZG9iZV9DTQAC/+4ADkFkb2JlAGSAAAAAAf/bAIQADAgICAkIDAkJDBELCgsR&#10;FQ8MDA8VGBMTFRMTGBEMDAwMDAwRDAwMDAwMDAwMDAwMDAwMDAwMDAwMDAwMDAwMDAENCwsNDg0Q&#10;Dg4QFA4ODhQUDg4ODhQRDAwMDAwREQwMDAwMDBEMDAwMDAwMDAwMDAwMDAwMDAwMDAwMDAwMDAwM&#10;/8AAEQgAHgBkAwEiAAIRAQMRAf/dAAQAB//EAT8AAAEFAQEBAQEBAAAAAAAAAAMAAQIEBQYHCAkK&#10;CwEAAQUBAQEBAQEAAAAAAAAAAQACAwQFBgcICQoLEAABBAEDAgQCBQcGCAUDDDMBAAIRAwQhEjEF&#10;QVFhEyJxgTIGFJGhsUIjJBVSwWIzNHKC0UMHJZJT8OHxY3M1FqKygyZEk1RkRcKjdDYX0lXiZfKz&#10;hMPTdePzRieUpIW0lcTU5PSltcXV5fVWZnaGlqa2xtbm9jdHV2d3h5ent8fX5/cRAAICAQIEBAME&#10;BQYHBwYFNQEAAhEDITESBEFRYXEiEwUygZEUobFCI8FS0fAzJGLhcoKSQ1MVY3M08SUGFqKygwcm&#10;NcLSRJNUoxdkRVU2dGXi8rOEw9N14/NGlKSFtJXE1OT0pbXF1eX1VmZ2hpamtsbW5vYnN0dXZ3eH&#10;l6e3x//aAAwDAQACEQMRAD8A53MrwMPoFPUXYdWTlZPUMumx9zrfoVlrq2tbTdS385U+sdOxmdP6&#10;X1TCY+lvVG2g4hcX7X0v9Euoe79I+i/d+i3+9amdn5GF9UsR1BYC/qmaHepXXbxs4+0Mt2/2U+U5&#10;3U+jdI67nAV9QHUGYVe0bGXY7NljbK8cfoq/s9n6L9Xrrq/tpKeZyMDqOK0Pysa+hpO0OtY9gn92&#10;XhvuUHUZTKK8l9djce4ubVcQQxzmfzjWP+i7ZPvXYfWHZi1/WHKxS/Mdn5tuFm1OgMxXi8349vp+&#10;5132ltezGv8A0fp/pa1B+Icjo3UehjIpuPT6qsrCqZYHWC3Gbt6o30vzPVbbe9//ABSKnmX4FrrM&#10;SnDF2Tfl1NsFQqe128l/6Oge77Szaz+frUuj1vf1jCa9pc1uVS21pBIANrGbbAf8z3LcybLKrehW&#10;1PNdjOiPcx7TDmkNzi1zXBW8b0upmj6xU7W3ZGVhUdTpEDblNyKX/aGM/wBFnVN9b/j/AFklPq1G&#10;D9X8n1Ps+NiXei81W7K63bbG/Tqftb7bGfuJsfC+ruTUbsbHw7qgXNNlbK3NBadr27mjb7HfSWBX&#10;6nT+qbKAW1/WBllILR9HKpssb6pj6O/Bssf/AOgan01zMfpPVcalhi7quRjV11tk7XPayzYwfuY4&#10;tegp2m431ZdjMy21YRxrPoX7avTdP7tkbHIN1fQTS23CxcDKmyut0GloAscGbt+1/v8A9HV/hvoK&#10;p9WrWY2V1ToordTVU/7ZhVWN2EUZO5z2Mr/0dOY3Ias6sD/mJ0HT/D9O/wDbilJT0l+H9XcYtGRj&#10;4lRfO0OrrBMcwNqVmF9Xaq2220Ydddn0HuZUGukT7XEbXKp0WX/WDrrr/wCkstprqnkY3osfTs/4&#10;N97sn/rqfP6XlOy8bqfRH45fisup+y3A+i9tj2vt9OymXY9/q07fU9O1JSL9n9H/AOcM/Zsb7P8A&#10;YPUnYzZ/O/zv0dn0Pz0lQ/5ysn9v/Znf8mz9m3D6f2j7Ps9X6Hper/h/9D+lSSU//9DZr+p/SqKn&#10;fZ+t9SpxnXOd6bB+jFr7PReGj7Mfe6/9Eh53+Lzo12zPz+sdStNbS9ltnuNba/c4waP0Da/7C6d2&#10;PT+y/T+1/o/tm/1vTP8AOfat/o7J/wC5f6Hf/o/+3Fe6qxlnS8tl1vo1OpeLbQ3dtYWn1Hhn8liS&#10;njaf8XPSH23vr6zni7Ld+s7nMY+wz6+61llLX2e9vrbkLH/xa9CozRbjdWzGXODz9pZZTy4+jZW5&#10;+zfvt9XYulz8fp78yz1co15xwmtBDCQKmve6y1rf+F/m7Gb9/oqtbjdEk+rmExY8kBh3E/bKLLG+&#10;1u7+lCnH9n+D/SV+xJTin/Fn0R99dR6rmu9Kn0qX+pSWtrJfV9lr9m78639HtRMP/Fh0TEsrdjdV&#10;yR6j67WM31FtjqXevV7PT/Sem9u5aleN0ICknM3NDqywMrIBAych7G+1v827Ie+r+pUo9MopZnYD&#10;a8h1uOx4OM4t2tePs1ra2sDR7W+7Ks9/6PfXb/hLNiSnSrq3ZZw6+ofrGOS/YKa/YSA55adm3fsy&#10;G7v+OUHYrMR79uZtexxyLfTxmO2veDvvs9Kt22y1u73Km3D6aOtvs+3uOSLwbqX1HUudacau6xzR&#10;/M/pW4b/APuN6X8+z7O9af2ax+fl2YGYaiXMGXU+re0WCuva+l7jXte7H9Hd/PVfyElMThE5XrHq&#10;DDltb6O/06fUDHHf6P0d+17mbtiGOnU/Z6sYZtX2av03UVelTsbtcDjuqZt2+2zZ6P8ALVL7N0Rr&#10;6PXzHvc23czcxwc79NlH07/b/wByX3Nsf+j/AJlKjE6V6NLa855DWYkPrrIDmh9Jwd/tdX6z3M21&#10;f4b07v3PTSUzy6g/qYGRmsDa6W7sosY1022minGFle3cx1ld2+t/56Oen1ZLPTuymhlBNbGPqpgN&#10;BFfsa32+m53tVXCxOlhjfsucS39W9P8ARO/Nycl+P4fzuS6+l/8AxaWRjdDOS82Zm24vfoayWh/2&#10;qqx8+3bv9b0sf/wRJTb/AGTV9sj9oN9b0Ps32f06dvpTu2fZ9qSwvRf+0d3r2fbfsezZtO/+c3+t&#10;9H0N/wBu/Q/9yPX/AE3o/wCDSSU//9kAOEJJTQQhAAAAAABVAAAAAQEAAAAPAEEAZABvAGIAZQAg&#10;AFAAaABvAHQAbwBzAGgAbwBwAAAAEwBBAGQAbwBiAGUAIABQAGgAbwB0AG8AcwBoAG8AcAAgAEMA&#10;UwAyAAAAAQA4QklNBAYAAAAAAAcAAgAAAAEBAP/hOmtodHRwOi8vbnMuYWRvYmUuY29tL3hhcC8x&#10;LjAvADw/eHBhY2tldCBiZWdpbj0i77u/IiBpZD0iVzVNME1wQ2VoaUh6cmVTek5UY3prYzlkIj8+&#10;Cjx4OnhtcG1ldGEgeG1sbnM6eD0iYWRvYmU6bnM6bWV0YS8iIHg6eG1wdGs9IjMuMS4xLTExMSI+&#10;CiAgIDxyZGY6UkRGIHhtbG5zOnJkZj0iaHR0cDovL3d3dy53My5vcmcvMTk5OS8wMi8yMi1yZGYt&#10;c3ludGF4LW5zIyI+CiAgICAgIDxyZGY6RGVzY3JpcHRpb24gcmRmOmFib3V0PSIiCiAgICAgICAg&#10;ICAgIHhtbG5zOnhhcE1NPSJodHRwOi8vbnMuYWRvYmUuY29tL3hhcC8xLjAvbW0vIgogICAgICAg&#10;ICAgICB4bWxuczpzdFJlZj0iaHR0cDovL25zLmFkb2JlLmNvbS94YXAvMS4wL3NUeXBlL1Jlc291&#10;cmNlUmVmIyI+CiAgICAgICAgIDx4YXBNTTpEb2N1bWVudElEPnV1aWQ6NTM1MTlERUYzQzUwREEx&#10;MUEyREVFRDM1RUExNzg0NjY8L3hhcE1NOkRvY3VtZW50SUQ+CiAgICAgICAgIDx4YXBNTTpJbnN0&#10;YW5jZUlEPnV1aWQ6NTQ1MTlERUYzQzUwREExMUEyREVFRDM1RUExNzg0NjY8L3hhcE1NOkluc3Rh&#10;bmNlSUQ+CiAgICAgICAgIDx4YXBNTTpEZXJpdmVkRnJvbSByZGY6cGFyc2VUeXBlPSJSZXNvdXJj&#10;ZSI+CiAgICAgICAgICAgIDxzdFJlZjppbnN0YW5jZUlEPnV1aWQ6NTI1MTlERUYzQzUwREExMUEy&#10;REVFRDM1RUExNzg0NjY8L3N0UmVmOmluc3RhbmNlSUQ+CiAgICAgICAgICAgIDxzdFJlZjpkb2N1&#10;bWVudElEPnV1aWQ6NTI1MTlERUYzQzUwREExMUEyREVFRDM1RUExNzg0NjY8L3N0UmVmOmRvY3Vt&#10;ZW50SUQ+CiAgICAgICAgIDwveGFwTU06RGVyaXZlZEZyb20+CiAgICAgIDwvcmRmOkRlc2NyaXB0&#10;aW9uPgogICAgICA8cmRmOkRlc2NyaXB0aW9uIHJkZjphYm91dD0iIgogICAgICAgICAgICB4bWxu&#10;czp4YXA9Imh0dHA6Ly9ucy5hZG9iZS5jb20veGFwLzEuMC8iPgogICAgICAgICA8eGFwOkNyZWF0&#10;ZURhdGU+MjAwNS0xMS0wOFQxNjo1MTo0NSswNzowMDwveGFwOkNyZWF0ZURhdGU+CiAgICAgICAg&#10;IDx4YXA6TW9kaWZ5RGF0ZT4yMDA1LTExLTA4VDE2OjUxOjQ1KzA3OjAwPC94YXA6TW9kaWZ5RGF0&#10;ZT4KICAgICAgICAgPHhhcDpNZXRhZGF0YURhdGU+MjAwNS0xMS0wOFQxNjo1MTo0NSswNzowMDwv&#10;eGFwOk1ldGFkYXRhRGF0ZT4KICAgICAgICAgPHhhcDpDcmVhdG9yVG9vbD5BZG9iZSBQaG90b3No&#10;b3AgQ1MyIFdpbmRvd3M8L3hhcDpDcmVhdG9yVG9vbD4KICAgICAgPC9yZGY6RGVzY3JpcHRpb24+&#10;CiAgICAgIDxyZGY6RGVzY3JpcHRpb24gcmRmOmFib3V0PSIiCiAgICAgICAgICAgIHhtbG5zOmRj&#10;PSJodHRwOi8vcHVybC5vcmcvZGMvZWxlbWVudHMvMS4xLyI+CiAgICAgICAgIDxkYzpmb3JtYXQ+&#10;aW1hZ2UvanBlZzwvZGM6Zm9ybWF0PgogICAgICA8L3JkZjpEZXNjcmlwdGlvbj4KICAgICAgPHJk&#10;ZjpEZXNjcmlwdGlvbiByZGY6YWJvdXQ9IiIKICAgICAgICAgICAgeG1sbnM6cGhvdG9zaG9wPSJo&#10;dHRwOi8vbnMuYWRvYmUuY29tL3Bob3Rvc2hvcC8xLjAvIj4KICAgICAgICAgPHBob3Rvc2hvcDpD&#10;b2xvck1vZGU+MzwvcGhvdG9zaG9wOkNvbG9yTW9kZT4KICAgICAgICAgPHBob3Rvc2hvcDpIaXN0&#10;b3J5Lz4KICAgICAgPC9yZGY6RGVzY3JpcHRpb24+CiAgICAgIDxyZGY6RGVzY3JpcHRpb24gcmRm&#10;OmFib3V0PSIiCiAgICAgICAgICAgIHhtbG5zOnRpZmY9Imh0dHA6Ly9ucy5hZG9iZS5jb20vdGlm&#10;Zi8xLjAvIj4KICAgICAgICAgPHRpZmY6T3JpZW50YXRpb24+MTwvdGlmZjpPcmllbnRhdGlvbj4K&#10;ICAgICAgICAgPHRpZmY6WFJlc29sdXRpb24+MzAwMDAwMC8xMDAwMDwvdGlmZjpYUmVzb2x1dGlv&#10;bj4KICAgICAgICAgPHRpZmY6WVJlc29sdXRpb24+MzAwMDAwMC8xMDAwMDwvdGlmZjpZUmVzb2x1&#10;dGlvbj4KICAgICAgICAgPHRpZmY6UmVzb2x1dGlvblVuaXQ+MjwvdGlmZjpSZXNvbHV0aW9uVW5p&#10;dD4KICAgICAgICAgPHRpZmY6TmF0aXZlRGlnZXN0PjI1NiwyNTcsMjU4LDI1OSwyNjIsMjc0LDI3&#10;NywyODQsNTMwLDUzMSwyODIsMjgzLDI5NiwzMDEsMzE4LDMxOSw1MjksNTMyLDMwNiwyNzAsMjcx&#10;LDI3MiwzMDUsMzE1LDMzNDMyO0MxOEFGMkEwQTEzMTY0Qzg2M0NBOUU5ODY1MTE2QzA5PC90aWZm&#10;Ok5hdGl2ZURpZ2VzdD4KICAgICAgPC9yZGY6RGVzY3JpcHRpb24+CiAgICAgIDxyZGY6RGVzY3Jp&#10;cHRpb24gcmRmOmFib3V0PSIiCiAgICAgICAgICAgIHhtbG5zOmV4aWY9Imh0dHA6Ly9ucy5hZG9i&#10;ZS5jb20vZXhpZi8xLjAvIj4KICAgICAgICAgPGV4aWY6UGl4ZWxYRGltZW5zaW9uPjEwMDwvZXhp&#10;ZjpQaXhlbFhEaW1lbnNpb24+CiAgICAgICAgIDxleGlmOlBpeGVsWURpbWVuc2lvbj4zMDwvZXhp&#10;ZjpQaXhlbFlEaW1lbnNpb24+CiAgICAgICAgIDxleGlmOkNvbG9yU3BhY2U+LTE8L2V4aWY6Q29s&#10;b3JTcGFjZT4KICAgICAgICAgPGV4aWY6TmF0aXZlRGlnZXN0PjM2ODY0LDQwOTYwLDQwOTYxLDM3&#10;MTIxLDM3MTIyLDQwOTYyLDQwOTYzLDM3NTEwLDQwOTY0LDM2ODY3LDM2ODY4LDMzNDM0LDMzNDM3&#10;LDM0ODUwLDM0ODUyLDM0ODU1LDM0ODU2LDM3Mzc3LDM3Mzc4LDM3Mzc5LDM3MzgwLDM3MzgxLDM3&#10;MzgyLDM3MzgzLDM3Mzg0LDM3Mzg1LDM3Mzg2LDM3Mzk2LDQxNDgzLDQxNDg0LDQxNDg2LDQxNDg3&#10;LDQxNDg4LDQxNDkyLDQxNDkzLDQxNDk1LDQxNzI4LDQxNzI5LDQxNzMwLDQxOTg1LDQxOTg2LDQx&#10;OTg3LDQxOTg4LDQxOTg5LDQxOTkwLDQxOTkxLDQxOTkyLDQxOTkzLDQxOTk0LDQxOTk1LDQxOTk2&#10;LDQyMDE2LDAsMiw0LDUsNiw3LDgsOSwxMCwxMSwxMiwxMywxNCwxNSwxNiwxNywxOCwyMCwyMiwy&#10;MywyNCwyNSwyNiwyNywyOCwzMDs3NDMzNTQwN0MyODZDRjNBN0Q1QTBDNzg4M0U4NEI3RTwvZXhp&#10;ZjpOYXRpdmVEaWdlc3Q+CiAgICAgIDwvcmRmOkRlc2NyaXB0aW9uPgogICA8L3JkZjpSREY+Cjwv&#10;eDp4bXBtZXRhPgogICAgICAgICAgICAgICAgICAgICAgICAgICAgICAgICAgICAgICAgICAgICAg&#10;ICAgICAgICAgICAgICAgICAgICAgICAgICAgICAgICAgICAgICAgICAgICAgICAgICAgICAgCiAg&#10;ICAgICAgICAgICAgICAgICAgICAgICAgICAgICAgICAgICAgICAgICAgICAgICAgICAgICAgICAg&#10;ICAgICAgICAgICAgICAgICAgICAgICAgICAgICAgICAgICAgICAgICAKICAgICAgICAgICAgICAg&#10;ICAgICAgICAgICAgICAgICAgICAgICAgICAgICAgICAgICAgICAgICAgICAgICAgICAgICAgICAg&#10;ICAgICAgICAgICAgICAgICAgICAgICAgICAgIAogICAgICAgICAgICAgICAgICAgICAgICAgICAg&#10;ICAgICAgICAgICAgICAgICAgICAgICAgICAgICAgICAgICAgICAgICAgICAgICAgICAgICAgICAg&#10;ICAgICAgICAgICAgICAgCiAgICAgICAgICAgICAgICAgICAgICAgICAgICAgICAgICAgICAgICAg&#10;ICAgICAgICAgICAgICAgICAgICAgICAgICAgICAgICAgICAgICAgICAgICAgICAgICAgICAgICAg&#10;ICAKICAgICAgICAgICAgICAgICAgICAgICAgICAgICAgICAgICAgICAgICAgICAgICAgICAgICAg&#10;ICAgICAgICAgICAgICAgICAgICAgICAgICAgICAgICAgICAgICAgICAgICAgIAogICAgICAgICAg&#10;ICAgICAgICAgICAgICAgICAgICAgICAgICAgICAgICAgICAgICAgICAgICAgICAgICAgICAgICAg&#10;ICAgICAgICAgICAgICAgICAgICAgICAgICAgICAgICAgCiAgICAgICAgICAgICAgICAgICAgICAg&#10;ICAgICAgICAgICAgICAgICAgICAgICAgICAgICAgICAgICAgICAgICAgICAgICAgICAgICAgICAg&#10;ICAgICAgICAgICAgICAgICAgICAKICAgICAgICAgICAgICAgICAgICAgICAgICAgICAgICAgICAg&#10;ICAgICAgICAgICAgICAgICAgICAgICAgICAgICAgICAgICAgICAgICAgICAgICAgICAgICAgICAg&#10;ICAgICAgIAogICAgICAgICAgICAgICAgICAgICAgICAgICAgICAgICAgICAgICAgICAgICAgICAg&#10;ICAgICAgICAgICAgICAgICAgICAgICAgICAgICAgICAgICAgICAgICAgICAgICAgICAgCiAgICAg&#10;ICAgICAgICAgICAgICAgICAgICAgICAgICAgICAgICAgICAgICAgICAgICAgICAgICAgICAgICAg&#10;ICAgICAgICAgICAgICAgICAgICAgICAgICAgICAgICAgICAgICAKICAgICAgICAgICAgICAgICAg&#10;ICAgICAgICAgICAgICAgICAgICAgICAgICAgICAgICAgICAgICAgICAgICAgICAgICAgICAgICAg&#10;ICAgICAgICAgICAgICAgICAgICAgICAgIAogICAgICAgICAgICAgICAgICAgICAgICAgICAgICAg&#10;ICAgICAgICAgICAgICAgICAgICAgICAgICAgICAgICAgICAgICAgICAgICAgICAgICAgICAgICAg&#10;ICAgICAgICAgICAgCiAgICAgICAgICAgICAgICAgICAgICAgICAgICAgICAgICAgICAgICAgICAg&#10;ICAgICAgICAgICAgICAgICAgICAgICAgICAgICAgICAgICAgICAgICAgICAgICAgICAgICAgICAK&#10;ICAgICAgICAgICAgICAgICAgICAgICAgICAgICAgICAgICAgICAgICAgICAgICAgICAgICAgICAg&#10;ICAgICAgICAgICAgICAgICAgICAgICAgICAgICAgICAgICAgICAgICAgIAogICAgICAgICAgICAg&#10;ICAgICAgICAgICAgICAgICAgICAgICAgICAgICAgICAgICAgICAgICAgICAgICAgICAgICAgICAg&#10;ICAgICAgICAgICAgICAgICAgICAgICAgICAgICAgCiAgICAgICAgICAgICAgICAgICAgICAgICAg&#10;ICAgICAgICAgICAgICAgICAgICAgICAgICAgICAgICAgICAgICAgICAgICAgICAgICAgICAgICAg&#10;ICAgICAgICAgICAgICAgICAKICAgICAgICAgICAgICAgICAgICAgICAgICAgICAgICAgICAgICAg&#10;ICAgICAgICAgICAgICAgICAgICAgICAgICAgICAgICAgICAgICAgICAgICAgICAgICAgICAgICAg&#10;ICAgIAogICAgICAgICAgICAgICAgICAgICAgICAgICAgICAgICAgICAgICAgICAgICAgICAgICAg&#10;ICAgICAgICAgICAgICAgICAgICAgICAgICAgICAgICAgICAgICAgICAgICAgICAgCiAgICAgICAg&#10;ICAgICAgICAgICAgICAgICAgICAgICAgICAgICAgICAgICAgICAgICAgICAgICAgICAgICAgICAg&#10;ICAgICAgICAgICAgICAgICAgICAgICAgICAgICAgICAgICAKICAgICAgICAgICAgICAgICAgICAg&#10;ICAgICAgICAgICAgICAgICAgICAgICAgICAgICAgICAgICAgICAgICAgICAgICAgICAgICAgICAg&#10;ICAgICAgICAgICAgICAgICAgICAgIAogICAgICAgICAgICAgICAgICAgICAgICAgICAgICAgICAg&#10;ICAgICAgICAgICAgICAgICAgICAgICAgICAgICAgICAgICAgICAgICAgICAgICAgICAgICAgICAg&#10;ICAgICAgICAgCiAgICAgICAgICAgICAgICAgICAgICAgICAgICAgICAgICAgICAgICAgICAgICAg&#10;ICAgICAgICAgICAgICAgICAgICAgICAgICAgICAgICAgICAgICAgICAgICAgICAgICAgICAKICAg&#10;ICAgICAgICAgICAgICAgICAgICAgICAgICAgICAgICAgICAgICAgICAgICAgICAgICAgICAgICAg&#10;ICAgICAgICAgICAgICAgICAgICAgICAgICAgICAgICAgICAgICAgIAogICAgICAgICAgICAgICAg&#10;ICAgICAgICAgICAgICAgICAgICAgICAgICAgICAgICAgICAgICAgICAgICAgICAgICAgICAgICAg&#10;ICAgICAgICAgICAgICAgICAgICAgICAgICAgCiAgICAgICAgICAgICAgICAgICAgICAgICAgICAg&#10;ICAgICAgICAgICAgICAgICAgICAgICAgICAgICAgICAgICAgICAgICAgICAgICAgICAgICAgICAg&#10;ICAgICAgICAgICAgICAKICAgICAgICAgICAgICAgICAgICAgICAgICAgICAgICAgICAgICAgICAg&#10;ICAgICAgICAgICAgICAgICAgICAgICAgICAgICAgICAgICAgICAgICAgICAgICAgICAgICAgICAg&#10;IAogICAgICAgICAgICAgICAgICAgICAgICAgICAgICAgICAgICAgICAgICAgICAgICAgICAgICAg&#10;ICAgICAgICAgICAgICAgICAgICAgICAgICAgICAgICAgICAgICAgICAgICAgCiAgICAgICAgICAg&#10;ICAgICAgICAgICAgICAgICAgICAgICAgICAgICAgICAgICAgICAgICAgICAgICAgICAgICAgICAg&#10;ICAgICAgICAgICAgICAgICAgICAgICAgICAgICAgICAKICAgICAgICAgICAgICAgICAgICAgICAg&#10;ICAgICAgICAgICAgICAgICAgICAgICAgICAgICAgICAgICAgICAgICAgICAgICAgICAgICAgICAg&#10;ICAgICAgICAgICAgICAgICAgIAogICAgICAgICAgICAgICAgICAgICAgICAgICAgICAgICAgICAg&#10;ICAgICAgICAgICAgICAgICAgICAgICAgICAgICAgICAgICAgICAgICAgICAgICAgICAgICAgICAg&#10;ICAgICAgCiAgICAgICAgICAgICAgICAgICAgICAgICAgICAgICAgICAgICAgICAgICAgICAgICAg&#10;ICAgICAgICAgICAgICAgICAgICAgICAgICAgICAgICAgICAgICAgICAgICAgICAgICAKICAgICAg&#10;ICAgICAgICAgICAgICAgICAgICAgICAgICAgICAgICAgICAgICAgICAgICAgICAgICAgICAgICAg&#10;ICAgICAgICAgICAgICAgICAgICAgICAgICAgICAgICAgICAgIAogICAgICAgICAgICAgICAgICAg&#10;ICAgICAgICAgICAgICAgICAgICAgICAgICAgICAgICAgICAgICAgICAgICAgICAgICAgICAgICAg&#10;ICAgICAgICAgICAgICAgICAgICAgICAgCiAgICAgICAgICAgICAgICAgICAgICAgICAgICAgICAg&#10;ICAgICAgICAgICAgICAgICAgICAgICAgICAgICAgICAgICAgICAgICAgICAgICAgICAgICAgICAg&#10;ICAgICAgICAgICAKICAgICAgICAgICAgICAgICAgICAgICAgICAgICAgICAgICAgICAgICAgICAg&#10;ICAgICAgICAgICAgICAgICAgICAgICAgICAgICAgICAgICAgICAgICAgICAgICAgICAgICAgIAog&#10;ICAgICAgICAgICAgICAgICAgICAgICAgICAgICAgICAgICAgICAgICAgICAgICAgICAgICAgICAg&#10;ICAgICAgICAgICAgICAgICAgICAgICAgICAgICAgICAgICAgICAgICAgCiAgICAgICAgICAgICAg&#10;ICAgICAgICAgICAgICAgICAgICAgICAgICAgICAgICAgICAgICAgICAgICAgICAgICAgICAgICAg&#10;ICAgICAgICAgICAgICAgICAgICAgICAgICAgICAKICAgICAgICAgICAgICAgICAgICAgICAgICAg&#10;ICAgICAgICAgICAgICAgICAgICAgICAgICAgICAgICAgICAgICAgICAgICAgICAgICAgICAgICAg&#10;ICAgICAgICAgICAgICAgIAogICAgICAgICAgICAgICAgICAgICAgICAgICAgICAgICAgICAgICAg&#10;ICAgICAgICAgICAgICAgICAgICAgICAgICAgICAgICAgICAgICAgICAgICAgICAgICAgICAgICAg&#10;ICAgCiAgICAgICAgICAgICAgICAgICAgICAgICAgICAgICAgICAgICAgICAgICAgICAgICAgICAg&#10;ICAgICAgICAgICAgICAgICAgICAgICAgICAgICAgICAgICAgICAgICAgICAgICAKICAgICAgICAg&#10;ICAgICAgICAgICAgICAgICAgICAgICAgICAgICAgICAgICAgICAgICAgICAgICAgICAgICAgICAg&#10;ICAgICAgICAgICAgICAgICAgICAgICAgICAgICAgICAgIAogICAgICAgICAgICAgICAgICAgICAg&#10;ICAgICAgICAgICAgICAgICAgICAgICAgICAgICAgICAgICAgICAgICAgICAgICAgICAgICAgICAg&#10;ICAgICAgICAgICAgICAgICAgICAgCiAgICAgICAgICAgICAgICAgICAgICAgICAgICAgICAgICAg&#10;ICAgICAgICAgICAgICAgICAgICAgICAgICAgICAgICAgICAgICAgICAgICAgICAgICAgICAgICAg&#10;ICAgICAgICAKICAgICAgICAgICAgICAgICAgICAgICAgICAgICAgICAgICAgICAgICAgICAgICAg&#10;ICAgICAgICAgICAgICAgICAgICAgICAgICAgICAgICAgICAgICAgICAgICAgICAgICAgIAogICAg&#10;ICAgICAgICAgICAgICAgICAgICAgICAgICAgICAgICAgICAgICAgICAgICAgICAgICAgICAgICAg&#10;ICAgICAgICAgICAgICAgICAgICAgICAgICAgICAgICAgICAgICAgCiAgICAgICAgICAgICAgICAg&#10;ICAgICAgICAgICAgICAgICAgICAgICAgICAgICAgICAgICAgICAgICAgICAgICAgICAgICAgICAg&#10;ICAgICAgICAgICAgICAgICAgICAgICAgICAKICAgICAgICAgICAgICAgICAgICAgICAgICAgICAg&#10;ICAgICAgICAgICAgICAgICAgICAgICAgICAgICAgICAgICAgICAgICAgICAgICAgICAgICAgICAg&#10;ICAgICAgICAgICAgIAogICAgICAgICAgICAgICAgICAgICAgICAgICAgICAgICAgICAgICAgICAg&#10;ICAgICAgICAgICAgICAgICAgICAgICAgICAgICAgICAgICAgICAgICAgICAgICAgICAgICAgICAg&#10;CiAgICAgICAgICAgICAgICAgICAgICAgICAgICAgICAgICAgICAgICAgICAgICAgICAgICAgICAg&#10;ICAgICAgICAgICAgICAgICAgICAgICAgICAgICAgICAgICAgICAgICAgICAKICAgICAgICAgICAg&#10;ICAgICAgICAgICAgICAgICAgICAgICAgICAgICAgICAgICAgICAgICAgICAgICAgICAgICAgICAg&#10;ICAgICAgICAgICAgICAgICAgICAgICAgICAgICAgIAogICAgICAgICAgICAgICAgICAgICAgICAg&#10;ICAgICAgICAgICAgICAgICAgICAgICAgICAgICAgICAgICAgICAgICAgICAgICAgICAgICAgICAg&#10;ICAgICAgICAgICAgICAgICAgCiAgICAgICAgICAgICAgICAgICAgICAgICAgICAgICAgICAgICAg&#10;ICAgICAgICAgICAgICAgICAgICAgICAgICAgICAgICAgICAgICAgICAgICAgICAgICAgICAgICAg&#10;ICAgICAKICAgICAgICAgICAgICAgICAgICAgICAgICAgICAgICAgICAgICAgICAgICAgICAgICAg&#10;ICAgICAgICAgICAgICAgICAgICAgICAgICAgICAgICAgICAgICAgICAgICAgICAgIAogICAgICAg&#10;ICAgICAgICAgICAgICAgICAgICAgICAgICAgICAgICAgICAgICAgICAgICAgICAgICAgICAgICAg&#10;ICAgICAgICAgICAgICAgICAgICAgICAgICAgICAgICAgICAgCiAgICAgICAgICAgICAgICAgICAg&#10;ICAgICAgICAgICAgICAgICAgICAgICAgICAgICAgICAgICAgICAgICAgICAgICAgICAgICAgICAg&#10;ICAgICAgICAgICAgICAgICAgICAgICAKICAgICAgICAgICAgICAgICAgICAgICAgICAgICAgICAg&#10;ICAgICAgICAgICAgICAgICAgICAgICAgICAgICAgICAgICAgICAgICAgICAgICAgICAgICAgICAg&#10;ICAgICAgICAgIAogICAgICAgICAgICAgICAgICAgICAgICAgICAgICAgICAgICAgICAgICAgICAg&#10;ICAgICAgICAgICAgICAgICAgICAgICAgICAgICAgICAgICAgICAgICAgICAgICAgICAgICAgCiAg&#10;ICAgICAgICAgICAgICAgICAgICAgICAgICAgICAgICAgICAgICAgICAgICAgICAgICAgICAgICAg&#10;ICAgICAgICAgICAgICAgICAgICAgICAgICAgICAgICAgICAgICAgICAKICAgICAgICAgICAgICAg&#10;ICAgICAgICAgICAgICAgICAgICAgICAgICAgICAgICAgICAgICAgICAgICAgICAgICAgICAgICAg&#10;ICAgICAgICAgICAgICAgICAgICAgICAgICAgIAogICAgICAgICAgICAgICAgICAgICAgICAgICAg&#10;ICAgICAgICAgICAgICAgICAgICAgICAgICAgICAgICAgICAgICAgICAgICAgICAgICAgICAgICAg&#10;ICAgICAgICAgICAgICAgCiAgICAgICAgICAgICAgICAgICAgICAgICAgICAgICAgICAgICAgICAg&#10;ICAgICAgICAgICAgICAgICAgICAgICAgICAgICAgICAgICAgICAgICAgICAgICAgICAgICAgICAg&#10;ICAKICAgICAgICAgICAgICAgICAgICAgICAgICAgICAgICAgICAgICAgICAgICAgICAgICAgICAg&#10;ICAgICAgICAgICAgICAgICAgICAgICAgICAgICAgICAgICAgICAgICAgICAgIAogICAgICAgICAg&#10;ICAgICAgICAgICAgICAgICAgICAgICAgICAgICAgICAgICAgICAgICAgICAgICAgICAgICAgICAg&#10;ICAgICAgICAgICAgICAgICAgICAgICAgICAgICAgICAgCiAgICAgICAgICAgICAgICAgICAgICAg&#10;ICAgICAgICAgICAgICAgICAgICAgICAgICAgICAgICAgICAgICAgICAgICAgICAgICAgICAgICAg&#10;ICAgICAgICAgICAgICAgICAgICAKICAgICAgICAgICAgICAgICAgICAgICAgICAgICAgICAgICAg&#10;ICAgICAgICAgICAgICAgICAgICAgICAgICAgICAgICAgICAgICAgICAgICAgICAgICAgICAgICAg&#10;ICAgICAgIAogICAgICAgICAgICAgICAgICAgICAgICAgICAgICAgICAgICAgICAgICAgICAgICAg&#10;ICAgICAgICAgICAgICAgICAgICAgICAgICAgICAgICAgICAgICAgICAgICAgICAgICAgCiAgICAg&#10;ICAgICAgICAgICAgICAgICAgICAgICAgICAgICAgICAgICAgICAgICAgICAgICAgICAgICAgICAg&#10;ICAgICAgICAgICAgICAgICAgICAgICAgICAgICAgICAgICAgICAKICAgICAgICAgICAgICAgICAg&#10;ICAgICAgICAgICAgICAgICAgICAgICAgICAgICAgICAgICAgICAgICAgICAgICAgICAgICAgICAg&#10;ICAgICAgICAgICAgICAgICAgICAgICAgIAogICAgICAgICAgICAgICAgICAgICAgICAgICAgICAg&#10;ICAgICAgICAgICAgICAgICAgICAgICAgICAgICAgICAgICAgICAgICAgICAgICAgICAgICAgICAg&#10;ICAgICAgICAgICAgCiAgICAgICAgICAgICAgICAgICAgICAgICAgICAgICAgICAgICAgICAgICAg&#10;ICAgICAgICAgICAgICAgICAgICAgICAgICAgICAgICAgICAgICAgICAgICAgICAgICAgICAgICAK&#10;ICAgICAgICAgICAgICAgICAgICAgICAgICAgICAgICAgICAgICAgICAgICAgICAgICAgICAgICAg&#10;ICAgICAgICAgICAgICAgICAgICAgICAgICAgICAgICAgICAgICAgICAgIAogICAgICAgICAgICAg&#10;ICAgICAgICAgICAgICAgICAgICAgICAgICAgICAgICAgICAgICAgICAgICAgICAgICAgICAgICAg&#10;ICAgICAgICAgICAgICAgICAgICAgICAgICAgICAgCiAgICAgICAgICAgICAgICAgICAgICAgICAg&#10;ICAgICAgICAgICAgICAgICAgICAgICAgICAgICAgICAgICAgICAgICAgICAgICAgICAgICAgICAg&#10;ICAgICAgICAgICAgICAgICAKICAgICAgICAgICAgICAgICAgICAgICAgICAgICAgICAgICAgICAg&#10;ICAgICAgICAgICAgICAgICAgICAgICAgICAgICAgICAgICAgICAgICAgICAgICAgICAgICAgICAg&#10;ICAgIAogICAgICAgICAgICAgICAgICAgICAgICAgICAgICAgICAgICAgICAgICAgICAgICAgICAg&#10;ICAgICAgICAgICAgICAgICAgICAgICAgICAgICAgICAgICAgICAgICAgICAgICAgCiAgICAgICAg&#10;ICAgICAgICAgICAgICAgICAgICAgICAgICAgICAgICAgICAgICAgICAgICAgICAgICAgICAgICAg&#10;ICAgICAgICAgICAgICAgICAgICAgICAgICAgICAgICAgICAKICAgICAgICAgICAgICAgICAgICAg&#10;ICAgICAgICAgICAgICAgICAgICAgICAgICAgICAgICAgICAgICAgICAgICAgICAgICAgICAgICAg&#10;ICAgICAgICAgICAgICAgICAgICAgIAogICAgICAgICAgICAgICAgICAgICAgICAgICAgICAgICAg&#10;ICAgICAgICAgICAgICAgICAgICAgICAgICAgICAgICAgICAgICAgICAgICAgICAgICAgICAgICAg&#10;ICAgICAgICAgCiAgICAgICAgICAgICAgICAgICAgICAgICAgICAgICAgICAgICAgICAgICAgICAg&#10;ICAgICAgICAgICAgICAgICAgICAgICAgICAgICAgICAgICAgICAgICAgICAgICAgICAgICAKICAg&#10;ICAgICAgICAgICAgICAgICAgICAgICAgICAgICAgICAgICAgICAgICAgICAgICAgICAgICAgICAg&#10;ICAgICAgICAgICAgICAgICAgICAgICAgICAgICAgICAgICAgICAgIAogICAgICAgICAgICAgICAg&#10;ICAgICAgICAgICAgICAgICAgICAgICAgICAgICAgICAgICAgICAgICAgICAgICAgICAgICAgICAg&#10;ICAgICAgICAgICAgICAgICAgICAgICAgICAgCiAgICAgICAgICAgICAgICAgICAgICAgICAgICAg&#10;ICAgICAgICAgICAgICAgICAgICAgICAgICAgICAgICAgICAgICAgICAgICAgICAgICAgICAgICAg&#10;ICAgICAgICAgICAgICAKICAgICAgICAgICAgICAgICAgICAgICAgICAgICAgICAgICAgICAgICAg&#10;ICAgICAgICAgICAgICAgICAgICAgICAgICAgICAgICAgICAgICAgICAgICAgICAgICAgICAgICAg&#10;IAogICAgICAgICAgICAgICAgICAgICAgICAgICAgICAgICAgICAgICAgICAgICAgICAgICAgICAg&#10;ICAgICAgICAgICAgICAgICAgICAgICAgICAgICAgICAgICAgICAgICAgICAgCiAgICAgICAgICAg&#10;ICAgICAgICAgICAgICAgICAgICAgICAgICAgICAgICAgICAgICAgICAgICAgICAgICAgICAgICAg&#10;ICAgICAgICAgICAgICAgICAgICAgICAgICAgICAgICAKICAgICAgICAgICAgICAgICAgICAgICAg&#10;ICAgICAgICAgICAgICAgICAgICAgICAgICAgICAgICAgICAgICAgICAgICAgICAgICAgICAgICAg&#10;ICAgICAgICAgICAgICAgICAgIAogICAgICAgICAgICAgICAgICAgICAgICAgICAgICAgICAgICAg&#10;ICAgICAgICAgICAgICAgICAgICAgICAgICAgICAgICAgICAgICAgICAgICAgICAgICAgICAgICAg&#10;ICAgICAgCiAgICAgICAgICAgICAgICAgICAgICAgICAgICAgICAgICAgICAgICAgICAgICAgICAg&#10;ICAgICAgICAgICAgICAgICAgICAgICAgICAgICAgICAgICAgICAgICAgICAgICAgICAKICAgICAg&#10;ICAgICAgICAgICAgICAgICAgICAgICAgICAgICAgICAgICAgICAgICAgICAgICAgICAgICAgICAg&#10;ICAgICAgICAgICAgICAgICAgICAgICAgICAgICAgICAgICAgIAogICAgICAgICAgICAgICAgICAg&#10;ICAgICAgICAgICAgICAgICAgICAgICAgICAgICAgICAgICAgICAgICAgICAgICAgICAgICAgICAg&#10;ICAgICAgICAgICAgICAgICAgICAgICAgCiAgICAgICAgICAgICAgICAgICAgICAgICAgICAgICAg&#10;ICAgICAgICAgICAgICAgICAgICAgICAgICAgICAgICAgICAgICAgICAgICAgICAgICAgICAgICAg&#10;ICAgICAgICAgICAKICAgICAgICAgICAgICAgICAgICAgICAgICAgICAgICAgICAgICAgICAgICAg&#10;ICAgICAgICAgICAgICAgICAgICAgICAgICAgICAgICAgICAgICAgICAgICAgICAgICAgICAgIAog&#10;ICAgICAgICAgICAgICAgICAgICAgICAgICAgICAgICAgICAgICAgICAgICAgICAgICAgICAgICAg&#10;ICAgICAgICAgICAgICAgICAgICAgICAgICAgICAgICAgICAgICAgICAgCiAgICAgICAgICAgICAg&#10;ICAgICAgICAgICAgICAgICAgICAgICAgICAgICAgICAgICAgICAgICAgICAgICAgICAgICAgICAg&#10;ICAgICAgICAgICAgICAgICAgICAgICAgICAgICAKICAgICAgICAgICAgICAgICAgICAgICAgICAg&#10;ICAgICAgICAgICAgICAgICAgICAgICAgICAgICAgICAgICAgICAgICAgICAgICAgICAgICAgICAg&#10;ICAgICAgICAgICAgICAgIAogICAgICAgICAgICAgICAgICAgICAgICAgICAgICAgICAgICAgICAg&#10;ICAgICAgICAgICAgICAgICAgICAgICAgICAgICAgICAgICAgICAgICAgICAgICAgICAgICAgICAg&#10;ICAgCiAgICAgICAgICAgICAgICAgICAgICAgICAgICAgICAgICAgICAgICAgICAgICAgICAgICAg&#10;ICAgICAgICAgICAgICAgICAgICAgICAgICAgICAgICAgICAgICAgICAgICAgICAKICAgICAgICAg&#10;ICAgICAgICAgICAgICAgICAgICAgICAgICAgICAgICAgICAgICAgICAgICAgICAgICAgICAgICAg&#10;ICAgICAgICAgICAgICAgICAgICAgICAgICAgICAgICAgIAogICAgICAgICAgICAgICAgICAgICAg&#10;ICAgICAgICAgICAgICAgICAgICAgICAgICAgICAgICAgICAgICAgICAgICAgICAgICAgICAgICAg&#10;ICAgICAgICAgICAgICAgICAgICAgCiAgICAgICAgICAgICAgICAgICAgICAgICAgICAgICAgICAg&#10;ICAgICAgICAgICAgICAgICAgICAgICAgICAgICAgICAgICAgICAgICAgICAgICAgICAgICAgICAg&#10;ICAgICAgICAKICAgICAgICAgICAgICAgICAgICAgICAgICAgICAgICAgICAgICAgICAgICAgICAg&#10;ICAgICAgICAgICAgICAgICAgICAgICAgICAgICAgICAgICAgICAgICAgICAgICAgICAgIAogICAg&#10;ICAgICAgICAgICAgICAgICAgICAgICAgICAgICAgICAgICAgICAgICAgICAgICAgICAgICAgICAg&#10;ICAgICAgICAgICAgICAgICAgICAgICAgICAgICAgICAgICAgICAgCiAgICAgICAgICAgICAgICAg&#10;ICAgICAgICAgICAgICAgICAgICAgICAgICAgICAgICAgICAgICAgICAgICAgICAgICAgICAgICAg&#10;ICAgICAgICAgICAgICAgICAgICAgICAgICAKICAgICAgICAgICAgICAgICAgICAgICAgICAgICAg&#10;ICAgICAgICAgICAgICAgICAgICAgICAgICAgICAgICAgICAgICAgICAgICAgICAgICAgICAgICAg&#10;ICAgICAgICAgICAgIAogICAgICAgICAgICAgICAgICAgICAgICAgICAgICAgICAgICAgICAgICAg&#10;ICAgICAgICAgICAgICAgICAgICAgICAgICAgICAgICAgICAgICAgICAgICAgICAgICAgICAgICAg&#10;CiAgICAgICAgICAgICAgICAgICAgICAgICAgICAgICAgICAgICAgICAgICAgICAgICAgICAgICAg&#10;ICAgICAgICAgICAgICAgICAgICAgICAgICAgICAgICAgICAgICAgICAgICAKICAgICAgICAgICAg&#10;ICAgICAgICAgICAgICAgICAgICAgICAgICAgICAgICAgICAgICAgICAgICAgICAgICAgICAgICAg&#10;ICAgICAgICAgICAgICAgICAgICAgICAgICAgICAgIAogICAgICAgICAgICAgICAgICAgICAgICAg&#10;ICAgICAgICAgICAgICAgICAgICAgICAgICAgICAgICAgICAgICAgICAgICAgICAgICAgICAgICAg&#10;ICAgICAgICAgICAgICAgICAgCiAgICAgICAgICAgICAgICAgICAgICAgICAgICAgICAgICAgICAg&#10;ICAgICAgICAgICAgICAgICAgICAgICAgICAgICAgICAgICAgICAgICAgICAgICAgICAgICAgICAg&#10;ICAgICAKICAgICAgICAgICAgICAgICAgICAgICAgICAgICAgICAgICAgICAgICAgICAgICAgICAg&#10;ICAgICAgICAgICAgICAgICAgICAgICAgICAgICAgICAgICAgICAgICAgICAgICAgIAogICAgICAg&#10;ICAgICAgICAgICAgICAgICAgICAgICAgICAgICAgICAgICAgICAgICAgICAgICAgICAgICAgICAg&#10;ICAgICAgICAgICAgICAgICAgICAgICAgICAgICAgICAgICAgCiAgICAgICAgICAgICAgICAgICAg&#10;ICAgICAgICAgICAgICAgICAgICAgICAgICAgICAgICAgICAgICAgICAgICAgICAgICAgICAgICAg&#10;ICAgICAgICAgICAgICAgICAgICAgICAKICAgICAgICAgICAgICAgICAgICAgICAgICAgICAgICAg&#10;ICAgICAgICAgICAgICAgICAgICAgICAgICAgICAgICAgICAgICAgICAgICAgICAgICAgICAgICAg&#10;ICAgICAgICAgIAogICAgICAgICAgICAgICAgICAgICAgICAgICAgICAgICAgICAgICAgICAgICAg&#10;ICAgICAgICAgICAgICAgICAgICAgICAgICAgICAgICAgICAgICAgICAgICAgICAgICAgICAgCiAg&#10;ICAgICAgICAgICAgICAgICAgICAgICAgICAgICAgICAgICAgICAgICAgICAgICAgICAgICAgICAg&#10;ICAgICAgICAgICAgICAgICAgICAgICAgICAgICAgICAgICAgICAgICAKICAgICAgICAgICAgICAg&#10;ICAgICAgICAgICAgICAgICAgICAgICAgICAgICAgICAgICAgICAgICAgICAgICAgICAgICAgICAg&#10;ICAgICAgICAgICAgICAgICAgICAgICAgICAgIAogICAgICAgICAgICAgICAgICAgICAgICAgICAg&#10;ICAgICAgICAgICAgICAgICAgICAgICAgICAgICAgICAgICAgICAgICAgICAgICAgICAgICAgICAg&#10;ICAgICAgICAgICAgICAgCiAgICAgICAgICAgICAgICAgICAgICAgICAgICAgICAgICAgICAgICAg&#10;ICAgICAgICAgICAgICAgICAgICAgICAgICAgICAgICAgICAgICAgICAgICAgICAgICAgICAgICAg&#10;ICAKICAgICAgICAgICAgICAgICAgICAgICAgICAgIAo8P3hwYWNrZXQgZW5kPSJ3Ij8+/+4ADkFk&#10;b2JlAGSAAAAAAf/bAIQACAYGBgYGCAYGCAwIBwgMDgoICAoOEA0NDg0NEBEMDAwMDAwRDAwMDAwM&#10;DAwMDAwMDAwMDAwMDAwMDAwMDAwMDAEJCAgJCgkLCQkLDgsNCw4RDg4ODhERDAwMDAwREQwMDAwM&#10;DBEMDAwMDAwMDAwMDAwMDAwMDAwMDAwMDAwMDAwM/8AAEQgAHgBkAwEiAAIRAQMRAf/dAAQAB//E&#10;AaIAAAAHAQEBAQEAAAAAAAAAAAQFAwIGAQAHCAkKCwEAAgIDAQEBAQEAAAAAAAAAAQACAwQFBgcI&#10;CQoLEAACAQMDAgQCBgcDBAIGAnMBAgMRBAAFIRIxQVEGE2EicYEUMpGhBxWxQiPBUtHhMxZi8CRy&#10;gvElQzRTkqKyY3PCNUQnk6OzNhdUZHTD0uIIJoMJChgZhJRFRqS0VtNVKBry4/PE1OT0ZXWFlaW1&#10;xdXl9WZ2hpamtsbW5vY3R1dnd4eXp7fH1+f3OEhYaHiImKi4yNjo+Ck5SVlpeYmZqbnJ2en5KjpK&#10;Wmp6ipqqusra6voRAAICAQIDBQUEBQYECAMDbQEAAhEDBCESMUEFURNhIgZxgZEyobHwFMHR4SNC&#10;FVJicvEzJDRDghaSUyWiY7LCB3PSNeJEgxdUkwgJChgZJjZFGidkdFU38qOzwygp0+PzhJSktMTU&#10;5PRldYWVpbXF1eX1RlZmdoaWprbG1ub2R1dnd4eXp7fH1+f3OEhYaHiImKi4yNjo+DlJWWl5iZmp&#10;ucnZ6fkqOkpaanqKmqq6ytrq+v/aAAwDAQACEQMRAD8Ahl/Dpem+VrbWn02C8vr3V9Qtppbl7j+7&#10;hKtGqrDNCq05HfCzzDpFnFpWg69pcclsmuJOG05naX05baUQloHb948E/L91z5Orck5vh/qeq3el&#10;+Q9Oe0MQMmuaoG9aGGcUHA7C4SUL/scu9Z9d8veXfNmqqIdXXV4tLh4L6UdzZx8JFkjtxSKP6vJ+&#10;6ZreOOJ/9fCrB7vS9X09BJf2VzaoW4B54pI15fy1cKOX+TiL2t7Faw3skMqWlwzpBcMrCORo6eoq&#10;OfhZkr8fHOk+bAmnw+cr/TzLqDarqdxpmpwOQsdjIt0Z7eURjk0xuVj4W0/7v039WP7WJyWBvPL2&#10;teVRd21w2kwQX+mW8UyvKs9khXVF9LqnqrLO7/5UWKGDSaVO8unW2mi5vbq/gWYW4t5Ef1GLgxwD&#10;4jcoFSvrx/C3xfyY7y9DJJ5g0yOSNmRb61SdGBIAM6IVkB6VPwUbJVeSywT+VJ7eRopo/LEjxSoS&#10;rKypfFWVh0YHDGz9DXDa+c7XglxeX2mWuu2y0HC/W9hf6wif76vol9b/ACZ1mxV9A22meVL31vqd&#10;lp9x9XlaCf0ooX4Sp9uJ+KnjIn7SNlWum+Ur6A3VlZ6dcW6syNNFFA6BkJV1LKCtUYfFkRh9XRtb&#10;9O1UpF5sjmtgyDZL+2nkX1TT7Jexkkfl/wAueKaM6WWg6/ZW8bAXGu3dlFFCvJuDyqknBB/JbiV/&#10;9hgSydbPya9nHqK2+mGymoYroJb+k9enGSnBunjga4i8rm3SfS7DSr6s0ET0NsiqszhOXPi4L0q0&#10;cX+7m+BMLvJs0Vle695ZWF7aCCX9JaZBMnpkWt7yZ0SM9I4bxbhf9mmE0QX/AJVh5SoB/vVov/UX&#10;DirNbrT/AClZFFvLPT4GkqUWSGFSwHUgFa0H7WXLp3lG3hS4ntNNihlp6UrxwKjVFRxYji22F3lw&#10;mTzV5sku97yKe1ig5dVsvqyPDw/4redrltv9288dqmi3z31jrvlaW0MtlFcWv1G5B+rSLNIrymOS&#10;GrW86yw8fU9OX9pHTFUN+ifL/wDiyv1Gz+p/or1q+lF6X9//AHv2eH2P2/5c2FX+MY6/4v8AqT/8&#10;cXl9R5r/AHn136vw9WnD0vV/3fx/uf3ubFX/0JLD+X+hWkEgs/NGs21m9xI/pRr+6WeWYwuFBtiA&#10;7Tj0sS1P8pvL1x6Wrat5j1qcwo0kdxP8bRJCeTGhgJgWMjl9lMnbWtv+hPSOoUh/SPqfWPRb+++v&#10;8/R4Vrx+t/uef++/+RmGmuxxTaLqEVxP9Wge2lWe4CFykZQ+o4QdSqcqYq81t/yh0CWe7lh8y6qt&#10;zft/pod445J25euGlSSFXk+NfWVuP+Xge1/Jzyxa6itxY+YdRjuXWVvrsU1sPiciGSNnCc+cvqsn&#10;Hj8Xx8sm+qWulSX831i/MOptpqIpWJmC26yu0kqrvX1fijkTnzWHl+zgGez8t1P1jUmNJZCwETcy&#10;f0lBJItVXlT60IbdeH+639SP4PjxVjB/Jry3LcwW7a/qT+hb/V7aUzW5RYmZ4vqsfwcv2pf3fHj8&#10;TYvp35LeWtOlhksdfvV9WSKeOL1ICkz2z+vEeHp/vPTdeW2H0Vn5ZUWxOpc41eExiOIqGAvbh0X4&#10;VP7trh3ib/Ii5fYfGaNbW0Wp6QkN609nHIDZSGPgkgFlKsaoFHwq3K6kHP8Ad845fj9STgqqdRQ8&#10;746bFrA+t2haT0haw/u2ZQzlTw4hylwvKh+zNibWSafJKF1EpJG7Xc/o2UblJJQQ88npRtxklXly&#10;ZviZcLU0/Rx5klm/S7m9F0rXFtLA1SzvKbaOaRlArD+9Wzf4f9G9Ln66fV3w9FpLJqmoS6TqRgZn&#10;jXUbeSD1VEoij4vC7GPi7W/o8v76L7Pwc+eKqZ05mvvrB1iM36p9X9X0Lb1hG55+jXjz4uycuH+T&#10;iQ0i3Fpb2I1SD6nCYntbf0LX00KsDbtEnHiOMnD0eP7f2cKhZeW0ktfrepSSOlwGj9SJ1Zh9Zuj6&#10;c/w/8tLzLI7en8EP8rs2Xa2GhehbJDqshVItOpJDCwV0EsJseY4tGJnZOMWyzJHN8XwLHwVVL6BZ&#10;NaUXuqRhIrZA9+Y4kflPOYIbYSR8eSNJHNzjf9v/AGWCzpUF7H6NzfoI7UtDHFLBahQoYR1RVqvp&#10;s3Ffi/4HAGnWOiiNPqGqlk/0H0f3DbFb65e3rUD+9uWnhf8Al9Pm/wDla7svLRvJTNqXG5MktQYi&#10;VEn1+KR6/DxL+sIrdfi/4sTFUx/QUP1+n6YT6x9V+pfUvStuH1fly4fV+P2f2enHjmyJ/V5P0v6n&#10;1ub9Jfo70/S4H1f77n61ePoc/r37n7X1j1/33o/7rzYq/wD/2Q=="/>
  <p:tag name="ISPRING_PRESENTERDATA_0" val="Um9taSBTYXRyaWEgV2Fob25v||cm9taUBicmFpbm1hdGljcy5jb20=|aHR0cDovL3JvbWlzYXRyaWF3YWhvbm8ubmV0|ezI5N0FBMUM3LTI5MTQtNDJENC05NTQzLUMwQTZFRjg3OTRFQ30=|RG9zZW4sIFBlbmVsaXRpIGRhbiBUZWNobm9wcmVuZXVy|SVNQUklOR19QUkVTRU5URVJfUEhPVE9fMA==|MQ==|aHR0cDovL2JyYWlubWF0aWNzLmNvbQ==|SVNQUklOR19QUkVTRU5URVJfUEhPVE9fMQ=="/>
  <p:tag name="FLASHSPRING_BG_AUDIO_DURATION_TAG" val="0.0000000"/>
  <p:tag name="ISPRING_UUID" val="{01A629CD-3879-4CA2-910A-48339EDC3DD7}"/>
  <p:tag name="ISPRING_RESOURCE_FOLDER" val="E:\RSWLecture\Data Mining\romi-dm-01-introduction-1juli2011\"/>
  <p:tag name="ISPRING_PRESENTATION_PATH" val="E:\RSWLecture\Data Mining\romi-dm-01-introduction-1juli2011.pptx"/>
  <p:tag name="ISPRING_PRESENTATION_INFO" val="&lt;?xml version=&quot;1.0&quot; encoding=&quot;UTF-8&quot; standalone=&quot;no&quot; ?&gt;&#10;&lt;presentation&gt;&#10;&#10;  &lt;slides&gt;&#10;    &lt;slide duration=&quot;13115&quot; id=&quot;{4008C2DE-574E-4DB5-B3DF-AA2425864A29}&quot; pptId=&quot;1728&quot; transitionDuration=&quot;0&quot;/&gt;&#10;    &lt;slide duration=&quot;8001&quot; id=&quot;{892FA04A-761E-4930-931F-A1A3FB4567D1}&quot; pptId=&quot;1729&quot; transitionDuration=&quot;0&quot;/&gt;&#10;    &lt;slide duration=&quot;4001&quot; id=&quot;{167A6DC1-FCC5-4936-A1EE-54AB2BC80354}&quot; pptId=&quot;1712&quot; transitionDuration=&quot;0&quot;/&gt;&#10;    &lt;slide duration=&quot;5000&quot; id=&quot;{E3AB5758-AC25-44F8-94F7-BCB0C96F492C}&quot; pptId=&quot;1731&quot; transitionDuration=&quot;0&quot;/&gt;&#10;    &lt;slide duration=&quot;5000&quot; id=&quot;{F864E6FB-E502-47AE-8227-4DD27F6FE516}&quot; pptId=&quot;1732&quot; transitionDuration=&quot;0&quot;/&gt;&#10;    &lt;slide duration=&quot;5000&quot; id=&quot;{1BF47A68-FF93-47A7-9599-F3020B1808D8}&quot; pptId=&quot;1735&quot; transitionDuration=&quot;0&quot;/&gt;&#10;    &lt;slide duration=&quot;5000&quot; id=&quot;{1607236C-B163-4B96-805A-AFB44C7B97C6}&quot; pptId=&quot;1736&quot; transitionDuration=&quot;0&quot;/&gt;&#10;    &lt;slide duration=&quot;5000&quot; id=&quot;{CD8A2C77-DE52-4DA5-8AC5-8A085596A6D5}&quot; pptId=&quot;1800&quot; transitionDuration=&quot;0&quot;/&gt;&#10;    &lt;slide duration=&quot;5000&quot; id=&quot;{02B48234-7EF0-49E3-9C8F-863EC8A08DC4}&quot; pptId=&quot;1737&quot; transitionDuration=&quot;0&quot;/&gt;&#10;    &lt;slide duration=&quot;3001&quot; id=&quot;{29464E5C-D84B-41A0-B43A-F2D5FBC7850E}&quot; pptId=&quot;1901&quot; transitionDuration=&quot;1100&quot;/&gt;&#10;    &lt;slide duration=&quot;1&quot; id=&quot;{86A70F68-32F6-45A4-A2AE-4FD224DE60C5}&quot; pptId=&quot;1902&quot; transitionDuration=&quot;1100&quot;/&gt;&#10;    &lt;slide duration=&quot;1&quot; id=&quot;{13B59435-7488-4D62-846B-03F796E35989}&quot; pptId=&quot;1904&quot; transitionDuration=&quot;1100&quot;/&gt;&#10;    &lt;slide duration=&quot;2001&quot; id=&quot;{92ADBE6B-3B8E-4A33-AA85-3D6B996D0BC9}&quot; pptId=&quot;1905&quot; transitionDuration=&quot;1100&quot;/&gt;&#10;    &lt;slide duration=&quot;2001&quot; id=&quot;{730E3554-53A8-43F2-ADD1-492F1A10B302}&quot; pptId=&quot;1906&quot; transitionDuration=&quot;1100&quot;/&gt;&#10;    &lt;slide duration=&quot;2001&quot; id=&quot;{CAAF5609-7A4F-48AE-9583-0B0805E2FD77}&quot; pptId=&quot;1907&quot; transitionDuration=&quot;1100&quot;/&gt;&#10;    &lt;slide duration=&quot;5001&quot; id=&quot;{2B9E113A-997B-4A44-B977-62F1E71D3EA4}&quot; pptId=&quot;1908&quot; transitionDuration=&quot;0&quot;/&gt;&#10;    &lt;slide duration=&quot;5000&quot; id=&quot;{D2CE9547-69D2-4D81-8710-B3D0A5B9DF63}&quot; pptId=&quot;1739&quot; transitionDuration=&quot;0&quot;/&gt;&#10;    &lt;slide duration=&quot;5000&quot; id=&quot;{F00AAF43-8D01-4532-8F7D-DDF3021823CD}&quot; pptId=&quot;1779&quot; transitionDuration=&quot;0&quot;/&gt;&#10;    &lt;slide duration=&quot;5000&quot; id=&quot;{C7994AB8-4A97-4835-9842-DD2DF3C6D9F5}&quot; pptId=&quot;1811&quot; transitionDuration=&quot;0&quot;/&gt;&#10;    &lt;slide duration=&quot;5000&quot; id=&quot;{4408F401-FFDF-4EC9-A69B-D1F311923C1F}&quot; pptId=&quot;1816&quot; transitionDuration=&quot;0&quot;/&gt;&#10;    &lt;slide duration=&quot;5000&quot; id=&quot;{C1F93DB1-3B67-4005-9FF6-A5901AF6C6E5}&quot; pptId=&quot;1828&quot; transitionDuration=&quot;0&quot;/&gt;&#10;    &lt;slide duration=&quot;5000&quot; id=&quot;{12B3E03B-917B-4A9A-93E9-14BCCA371CBB}&quot; pptId=&quot;1780&quot; transitionDuration=&quot;0&quot;/&gt;&#10;    &lt;slide duration=&quot;5000&quot; id=&quot;{AD5D85E0-D9EC-454D-A972-D77C247B3155}&quot; pptId=&quot;1890&quot; transitionDuration=&quot;0&quot;/&gt;&#10;    &lt;slide duration=&quot;5000&quot; id=&quot;{10A5B97C-F454-45E3-B6E4-59305876D2A7}&quot; pptId=&quot;1849&quot; transitionDuration=&quot;0&quot;/&gt;&#10;    &lt;slide duration=&quot;5000&quot; id=&quot;{8836B6E9-34B8-451F-A4DB-AAB04842C7E5}&quot; pptId=&quot;1911&quot; transitionDuration=&quot;0&quot;/&gt;&#10;    &lt;slide duration=&quot;5000&quot; id=&quot;{26642707-6113-475E-A950-BA7A0338E65C}&quot; pptId=&quot;1912&quot; transitionDuration=&quot;0&quot;/&gt;&#10;    &lt;slide duration=&quot;5000&quot; id=&quot;{05F599F5-E428-4A02-9400-6740097ADA56}&quot; pptId=&quot;1913&quot; transitionDuration=&quot;0&quot;/&gt;&#10;    &lt;slide duration=&quot;5000&quot; id=&quot;{59AEEE01-DBE7-4472-AB96-330FC5619E24}&quot; pptId=&quot;1790&quot; transitionDuration=&quot;0&quot;/&gt;&#10;    &lt;slide duration=&quot;5000&quot; id=&quot;{903408C9-6989-4211-BC72-5094617CF0E1}&quot; pptId=&quot;1825&quot; transitionDuration=&quot;0&quot;/&gt;&#10;    &lt;slide duration=&quot;5000&quot; id=&quot;{0AB7735D-7246-41DF-A033-6678956B1EE1}&quot; pptId=&quot;1791&quot; transitionDuration=&quot;0&quot;/&gt;&#10;    &lt;slide duration=&quot;5000&quot; id=&quot;{AECA9370-ED3B-4491-8F00-E3DD9C570D8F}&quot; pptId=&quot;1788&quot; transitionDuration=&quot;0&quot;/&gt;&#10;    &lt;slide duration=&quot;5000&quot; id=&quot;{89D5CC7E-1144-47C3-9565-7D80EE3593CC}&quot; pptId=&quot;1792&quot; transitionDuration=&quot;0&quot;/&gt;&#10;    &lt;slide duration=&quot;5000&quot; id=&quot;{D4C4DB88-133D-4DDE-8C57-F5A920F914A2}&quot; pptId=&quot;1818&quot; transitionDuration=&quot;0&quot;/&gt;&#10;    &lt;slide duration=&quot;5000&quot; id=&quot;{2710670E-C47C-4647-941F-CBA0708007A4}&quot; pptId=&quot;1824&quot; transitionDuration=&quot;0&quot;/&gt;&#10;    &lt;slide duration=&quot;5000&quot; id=&quot;{3C519F44-D28A-41C6-A38E-F854DC661FCB}&quot; pptId=&quot;1819&quot; transitionDuration=&quot;0&quot;/&gt;&#10;    &lt;slide duration=&quot;5000&quot; id=&quot;{F7B5554C-F26D-4DA1-8F13-135276468847}&quot; pptId=&quot;1820&quot; transitionDuration=&quot;0&quot;/&gt;&#10;    &lt;slide duration=&quot;5000&quot; id=&quot;{8CFB0596-A7D4-4ACC-9680-F2FE5143F334}&quot; pptId=&quot;1821&quot; transitionDuration=&quot;0&quot;/&gt;&#10;    &lt;slide duration=&quot;5000&quot; id=&quot;{F6A89BAC-867F-4B87-B2B0-AB24DD0324ED}&quot; pptId=&quot;1822&quot; transitionDuration=&quot;0&quot;/&gt;&#10;    &lt;slide duration=&quot;5000&quot; id=&quot;{14FA4B48-3A46-4259-9F4B-A42F5F7FA0FB}&quot; pptId=&quot;1793&quot; transitionDuration=&quot;0&quot;/&gt;&#10;    &lt;slide duration=&quot;5000&quot; id=&quot;{884AD44B-A167-4D1E-8364-A5D0B82A476D}&quot; pptId=&quot;1909&quot; transitionDuration=&quot;0&quot;/&gt;&#10;    &lt;slide duration=&quot;5000&quot; id=&quot;{8EE2EB2D-2CD8-4A81-AD5F-52C907821DD4}&quot; pptId=&quot;1910&quot; transitionDuration=&quot;0&quot;/&gt;&#10;    &lt;slide duration=&quot;5000&quot; id=&quot;{32427706-FBB7-4971-B566-8233F811EB2B}&quot; pptId=&quot;1831&quot; transitionDuration=&quot;0&quot;/&gt;&#10;    &lt;slide duration=&quot;5000&quot; id=&quot;{FBDDE193-8FEA-4E5B-BA42-867CBF543ACC}&quot; pptId=&quot;1832&quot; transitionDuration=&quot;0&quot;/&gt;&#10;    &lt;slide duration=&quot;5000&quot; id=&quot;{25ECA820-8273-4F3B-BC71-CC074BFD08AD}&quot; pptId=&quot;1884&quot; transitionDuration=&quot;0&quot;/&gt;&#10;    &lt;slide duration=&quot;5000&quot; id=&quot;{2F19880A-7409-4483-9A6C-F2CADB457613}&quot; pptId=&quot;1885&quot; transitionDuration=&quot;0&quot;/&gt;&#10;    &lt;slide duration=&quot;5000&quot; id=&quot;{ACABB38F-7B22-4277-AB33-0EA68E96AE59}&quot; pptId=&quot;1898&quot; transitionDuration=&quot;0&quot;/&gt;&#10;    &lt;slide duration=&quot;5000&quot; id=&quot;{D9E09E75-8351-4EAF-A55B-2C395D96267E}&quot; pptId=&quot;1867&quot; transitionDuration=&quot;0&quot;/&gt;&#10;    &lt;slide duration=&quot;5000&quot; id=&quot;{BDE39108-25AD-4454-A0E8-31098F81F628}&quot; pptId=&quot;1876&quot; transitionDuration=&quot;0&quot;/&gt;&#10;    &lt;slide duration=&quot;5000&quot; id=&quot;{305334EE-31C2-4587-9D79-21A358B3B7C5}&quot; pptId=&quot;1877&quot; transitionDuration=&quot;0&quot;/&gt;&#10;    &lt;slide duration=&quot;5000&quot; id=&quot;{6A1AFE90-E975-4E1B-9DB2-13D4A63B4A2A}&quot; pptId=&quot;1878&quot; transitionDuration=&quot;0&quot;/&gt;&#10;    &lt;slide duration=&quot;5000&quot; id=&quot;{2C61877D-90CA-4231-9F97-F65381D98A5B}&quot; pptId=&quot;1868&quot; transitionDuration=&quot;0&quot;/&gt;&#10;    &lt;slide duration=&quot;5000&quot; id=&quot;{DC2A36B8-81E9-4418-9DCB-3D1F5EDA54E5}&quot; pptId=&quot;1869&quot; transitionDuration=&quot;0&quot;/&gt;&#10;    &lt;slide duration=&quot;5000&quot; id=&quot;{4E12F938-5B5F-4606-B6FD-3022D428B9FD}&quot; pptId=&quot;1870&quot; transitionDuration=&quot;0&quot;/&gt;&#10;    &lt;slide duration=&quot;5000&quot; id=&quot;{8D5351ED-DEDF-485F-BB12-E14ECC725F22}&quot; pptId=&quot;1871&quot; transitionDuration=&quot;0&quot;/&gt;&#10;    &lt;slide duration=&quot;5000&quot; id=&quot;{4EB7E921-A841-4E8C-9A2E-A2EC263D6AF7}&quot; pptId=&quot;1872&quot; transitionDuration=&quot;0&quot;/&gt;&#10;    &lt;slide duration=&quot;5000&quot; id=&quot;{F9A68B3D-573D-4525-A8D1-28193CB6E85F}&quot; pptId=&quot;1873&quot; transitionDuration=&quot;0&quot;/&gt;&#10;    &lt;slide duration=&quot;5000&quot; id=&quot;{3FB6FB9D-2893-40DB-A78E-D88AAF5439C5}&quot; pptId=&quot;1874&quot; transitionDuration=&quot;0&quot;/&gt;&#10;    &lt;slide duration=&quot;5000&quot; id=&quot;{BBB4C253-971A-4137-97BD-13D25E7528C6}&quot; pptId=&quot;1875&quot; transitionDuration=&quot;0&quot;/&gt;&#10;    &lt;slide duration=&quot;5000&quot; id=&quot;{1E7868DA-247C-4E9D-B7FA-07FD15C2B1BA}&quot; pptId=&quot;1891&quot; transitionDuration=&quot;0&quot;/&gt;&#10;    &lt;slide duration=&quot;5000&quot; id=&quot;{971ACF15-FF3F-467E-8EF3-5767943C3F39}&quot; pptId=&quot;1847&quot; transitionDuration=&quot;0&quot;/&gt;&#10;    &lt;slide duration=&quot;5000&quot; id=&quot;{1CBD024C-9435-4190-A304-1BCC1452E2F0}&quot; pptId=&quot;1859&quot; transitionDuration=&quot;0&quot;/&gt;&#10;    &lt;slide duration=&quot;5000&quot; id=&quot;{29C5530F-08BF-4212-BC17-C9BD7B6E18A3}&quot; pptId=&quot;1856&quot; transitionDuration=&quot;0&quot;/&gt;&#10;    &lt;slide duration=&quot;5000&quot; id=&quot;{4CB764B2-5EFC-49CB-8B48-20280B7BC37C}&quot; pptId=&quot;1857&quot; transitionDuration=&quot;0&quot;/&gt;&#10;    &lt;slide duration=&quot;5000&quot; id=&quot;{8EBFEF2B-4255-4B15-A269-84E16EEFC5D8}&quot; pptId=&quot;1858&quot; transitionDuration=&quot;0&quot;/&gt;&#10;    &lt;slide duration=&quot;5000&quot; id=&quot;{E7005EF8-84DB-42D3-A615-192192702485}&quot; pptId=&quot;1865&quot; transitionDuration=&quot;0&quot;/&gt;&#10;    &lt;slide duration=&quot;5000&quot; id=&quot;{3543A8E2-4735-492C-8311-5D642C70FBA7}&quot; pptId=&quot;1866&quot; transitionDuration=&quot;0&quot;/&gt;&#10;    &lt;slide duration=&quot;5000&quot; id=&quot;{C7F3430E-D6C4-4DCE-A6C3-77F709B67F31}&quot; pptId=&quot;1853&quot; transitionDuration=&quot;0&quot;/&gt;&#10;    &lt;slide duration=&quot;5000&quot; id=&quot;{B38FA1DC-1148-4193-BAE7-5392AEB4CC34}&quot; pptId=&quot;1854&quot; transitionDuration=&quot;0&quot;/&gt;&#10;    &lt;slide duration=&quot;5000&quot; id=&quot;{8981BC61-E57A-42C5-8E97-C0CD18E7A56F}&quot; pptId=&quot;1855&quot; transitionDuration=&quot;0&quot;/&gt;&#10;    &lt;slide duration=&quot;5000&quot; id=&quot;{9EB6F6FB-E86B-4F47-88D4-61A23C64DBD5}&quot; pptId=&quot;1860&quot; transitionDuration=&quot;0&quot;/&gt;&#10;    &lt;slide duration=&quot;5000&quot; id=&quot;{FB39E1FB-1FF7-4BD8-8319-F4B86775F41D}&quot; pptId=&quot;1861&quot; transitionDuration=&quot;0&quot;/&gt;&#10;    &lt;slide duration=&quot;5000&quot; id=&quot;{4D646CFA-83FA-47F8-830C-A2D0AAE4E9F7}&quot; pptId=&quot;1862&quot; transitionDuration=&quot;0&quot;/&gt;&#10;    &lt;slide duration=&quot;5000&quot; id=&quot;{73EB83B1-54F2-4602-A16E-7CE5DCB490C8}&quot; pptId=&quot;1863&quot; transitionDuration=&quot;0&quot;/&gt;&#10;    &lt;slide duration=&quot;5000&quot; id=&quot;{24657F4B-9C52-48E9-81A3-0B6350AF6442}&quot; pptId=&quot;1864&quot; transitionDuration=&quot;0&quot;/&gt;&#10;    &lt;slide duration=&quot;5000&quot; id=&quot;{7F2C0A93-5B49-4750-ADC7-9E7438AD57AF}&quot; pptId=&quot;1852&quot; transitionDuration=&quot;0&quot;/&gt;&#10;    &lt;slide duration=&quot;5000&quot; id=&quot;{F9B32DB6-FF37-48A1-9A89-C4DD63E9B97F}&quot; pptId=&quot;1886&quot; transitionDuration=&quot;0&quot;/&gt;&#10;    &lt;slide duration=&quot;5000&quot; id=&quot;{A35F6230-3588-4924-A12F-6532AD095725}&quot; pptId=&quot;1899&quot; transitionDuration=&quot;0&quot;/&gt;&#10;    &lt;slide duration=&quot;5000&quot; id=&quot;{A6647337-C55C-4F1B-99C1-B9C1A865183A}&quot; pptId=&quot;1887&quot; transitionDuration=&quot;0&quot;/&gt;&#10;    &lt;slide duration=&quot;5000&quot; id=&quot;{AC981744-6BAA-4CC2-9F50-997C46154513}&quot; pptId=&quot;1892&quot; transitionDuration=&quot;0&quot;/&gt;&#10;    &lt;slide duration=&quot;5000&quot; id=&quot;{1870D711-FFF9-4A8C-BA33-20F0DB749321}&quot; pptId=&quot;1883&quot; transitionDuration=&quot;0&quot;/&gt;&#10;    &lt;slide duration=&quot;5000&quot; id=&quot;{C8CC9424-FD4A-4040-ACC5-62AB77DA1B50}&quot; pptId=&quot;1895&quot; transitionDuration=&quot;0&quot;/&gt;&#10;    &lt;slide duration=&quot;5000&quot; id=&quot;{9CCD8AB0-C495-45D7-9870-8D595F1E82A3}&quot; pptId=&quot;1845&quot; transitionDuration=&quot;0&quot;/&gt;&#10;    &lt;slide duration=&quot;5000&quot; id=&quot;{6E629BB8-216C-4BA9-8739-8BA985E130C3}&quot; pptId=&quot;1893&quot; transitionDuration=&quot;0&quot;/&gt;&#10;    &lt;slide duration=&quot;5000&quot; id=&quot;{ABA003D5-B8CB-49C8-95FB-45CB201DAD5F}&quot; pptId=&quot;1894&quot; transitionDuration=&quot;0&quot;/&gt;&#10;    &lt;slide duration=&quot;5000&quot; id=&quot;{41218DB6-7744-47B5-9EA1-401E358702FE}&quot; pptId=&quot;1889&quot; transitionDuration=&quot;0&quot;/&gt;&#10;    &lt;slide duration=&quot;5000&quot; id=&quot;{8293F728-DDE5-47C2-B9A4-8C40EA5B0EBD}&quot; pptId=&quot;1844&quot; transitionDuration=&quot;0&quot;/&gt;&#10;    &lt;slide duration=&quot;5000&quot; id=&quot;{78B07654-FAA3-4992-8C3E-A5222E1ACCFC}&quot; pptId=&quot;1888&quot; transitionDuration=&quot;0&quot;/&gt;&#10;    &lt;slide duration=&quot;5000&quot; id=&quot;{82798236-D9B7-40B1-9443-DD5708ABF4B5}&quot; pptId=&quot;1846&quot; transitionDuration=&quot;0&quot;/&gt;&#10;    &lt;slide duration=&quot;5000&quot; id=&quot;{0C32B10B-0730-49E6-8330-BF3F3D32984C}&quot; pptId=&quot;1851&quot; transitionDuration=&quot;0&quot;/&gt;&#10;    &lt;slide duration=&quot;5000&quot; id=&quot;{330D6902-5CD0-46A4-802F-620DEF17DF21}&quot; pptId=&quot;1896&quot; transitionDuration=&quot;0&quot;/&gt;&#10;    &lt;slide duration=&quot;5000&quot; id=&quot;{D2626CB6-8589-489F-BD39-F896C4A6B045}&quot; pptId=&quot;1834&quot; transitionDuration=&quot;0&quot;/&gt;&#10;    &lt;slide duration=&quot;5000&quot; id=&quot;{80F48BB5-6CE5-4704-827B-DD3D7B65F0A6}&quot; pptId=&quot;1808&quot; transitionDuration=&quot;0&quot;/&gt;&#10;    &lt;slide duration=&quot;5000&quot; id=&quot;{2B5E6EC8-E3C0-4621-AAC5-6E5A3F666015}&quot; pptId=&quot;1810&quot; transitionDuration=&quot;0&quot;/&gt;&#10;    &lt;slide duration=&quot;5000&quot; id=&quot;{A099395C-D582-4127-B22A-5E0251EC673E}&quot; pptId=&quot;1835&quot; transitionDuration=&quot;0&quot;/&gt;&#10;    &lt;slide duration=&quot;5000&quot; id=&quot;{9EDDED6D-13C1-4460-B360-4EB7FDCDFFA7}&quot; pptId=&quot;1836&quot; transitionDuration=&quot;0&quot;/&gt;&#10;    &lt;slide duration=&quot;5000&quot; id=&quot;{7B0D012B-336D-4189-9ED8-BACE16B7BFD3}&quot; pptId=&quot;1837&quot; transitionDuration=&quot;0&quot;/&gt;&#10;    &lt;slide duration=&quot;5000&quot; id=&quot;{5F00D28A-3D0A-4A65-A0BA-3ECCA6A147E9}&quot; pptId=&quot;1838&quot; transitionDuration=&quot;0&quot;/&gt;&#10;    &lt;slide duration=&quot;5000&quot; id=&quot;{470A41AA-AD24-4263-A34D-F1205F94BBF5}&quot; pptId=&quot;1839&quot; transitionDuration=&quot;0&quot;/&gt;&#10;    &lt;slide duration=&quot;5000&quot; id=&quot;{7A922DBC-9372-4535-A5D0-83D1E25D506F}&quot; pptId=&quot;1840&quot; transitionDuration=&quot;0&quot;/&gt;&#10;    &lt;slide duration=&quot;5000&quot; id=&quot;{6C70F59F-885B-45F2-AB0D-D92B04B5963B}&quot; pptId=&quot;1841&quot; transitionDuration=&quot;0&quot;/&gt;&#10;    &lt;slide duration=&quot;5000&quot; id=&quot;{DE84A4FD-8FA6-4C7D-A9E3-0E3C5A0C0023}&quot; pptId=&quot;1802&quot; transitionDuration=&quot;0&quot;/&gt;&#10;    &lt;slide duration=&quot;5000&quot; id=&quot;{05EBB0D0-1962-4D38-BE2A-FF573FB94F63}&quot; pptId=&quot;1758&quot; transitionDuration=&quot;0&quot;/&gt;&#10;    &lt;slide duration=&quot;5000&quot; id=&quot;{459BACAD-896B-41B5-BD9C-310608AFA3FF}&quot; pptId=&quot;1759&quot; transitionDuration=&quot;0&quot;/&gt;&#10;    &lt;slide duration=&quot;5000&quot; id=&quot;{BF1258EE-6763-4E0F-BBFF-664133A0264C}&quot; pptId=&quot;1760&quot; transitionDuration=&quot;0&quot;/&gt;&#10;    &lt;slide duration=&quot;5000&quot; id=&quot;{ED0B2E3E-24F5-4947-B306-0834A4E42405}&quot; pptId=&quot;1761&quot; transitionDuration=&quot;0&quot;/&gt;&#10;    &lt;slide duration=&quot;5000&quot; id=&quot;{991F1B46-C4F7-437B-9C43-DDBFCD134BB9}&quot; pptId=&quot;1762&quot; transitionDuration=&quot;0&quot;/&gt;&#10;    &lt;slide duration=&quot;5000&quot; id=&quot;{F68BD4B4-B6C0-45FC-9852-7AD9131B1122}&quot; pptId=&quot;1763&quot; transitionDuration=&quot;0&quot;/&gt;&#10;    &lt;slide duration=&quot;5000&quot; id=&quot;{C84FAF46-C96D-4774-8692-EC5E0549B9A0}&quot; pptId=&quot;1764&quot; transitionDuration=&quot;0&quot;/&gt;&#10;    &lt;slide duration=&quot;5000&quot; id=&quot;{800D7677-42ED-4488-AF48-78025C67F091}&quot; pptId=&quot;1765&quot; transitionDuration=&quot;0&quot;/&gt;&#10;    &lt;slide duration=&quot;5000&quot; id=&quot;{303C822D-1DE4-43A1-9424-88CA155C7AA8}&quot; pptId=&quot;1766&quot; transitionDuration=&quot;0&quot;/&gt;&#10;    &lt;slide duration=&quot;5000&quot; id=&quot;{A826E790-B708-4ECE-ADDE-22460A66D7BF}&quot; pptId=&quot;1767&quot; transitionDuration=&quot;0&quot;/&gt;&#10;    &lt;slide duration=&quot;5000&quot; id=&quot;{EE66D525-7039-4831-85F8-483F9FDCCEF8}&quot; pptId=&quot;1768&quot; transitionDuration=&quot;0&quot;/&gt;&#10;    &lt;slide duration=&quot;5000&quot; id=&quot;{F2CF7B05-A702-45D5-8152-0FEDDB85B14C}&quot; pptId=&quot;1803&quot; transitionDuration=&quot;0&quot;/&gt;&#10;    &lt;slide duration=&quot;5000&quot; id=&quot;{5F141044-4FE4-40C5-A0B9-5017814E5073}&quot; pptId=&quot;1777&quot; transitionDuration=&quot;0&quot;/&gt;&#10;    &lt;slide duration=&quot;5000&quot; id=&quot;{EFB8C284-C667-44B4-9DED-210A7F814B42}&quot; pptId=&quot;1778&quot; transitionDuration=&quot;0&quot;/&gt;&#10;    &lt;slide duration=&quot;5000&quot; id=&quot;{311DCBD9-B615-41B9-BD23-CD3F1D99737E}&quot; pptId=&quot;1609&quot; transitionDuration=&quot;0&quot;/&gt;&#10;  &lt;/slides&gt;&#10;&#10;  &lt;narration&gt;&#10;    &lt;audioTracks&gt;&#10;      &lt;audioTrack duration=&quot;13100&quot; slideId=&quot;{4008C2DE-574E-4DB5-B3DF-AA2425864A29}&quot; startTime=&quot;0&quot; stepIndex=&quot;0&quot; volume=&quot;1&quot;&gt;&#10;        &lt;file modifyTime=&quot;2011-12-23T16:41:21&quot; size=&quot;2310884&quot;&gt;&#10;          &lt;path full=&quot;E:\RSWLecture\Data Mining\romi-dm-01-introduction-1juli2011\audio\Fri Dec 23 23-41-08 2011.wav&quot; relative=&quot;romi-dm-01-introduction-1juli2011\audio\Fri Dec 23 23-41-08 2011.wav&quot; resource=&quot;Fri Dec 23 23-41-08 2011.wav&quot;/&gt;&#10;        &lt;/file&gt;&#10;        &lt;audio channels=&quot;2&quot; sampleRate=&quot;44100&quot;/&gt;&#10;      &lt;/audioTrack&gt;&#10;    &lt;/audioTracks&gt;&#10;  &lt;/narration&gt;&#10;&#10;&lt;/presentation&gt;&#10;"/>
  <p:tag name="ISPRING_ULTRA_SCORM_SLIDE_COUNT" val="1"/>
  <p:tag name="ISPRING_SCORM_RATE_SLIDES" val="0"/>
  <p:tag name="ISPRING_SCORM_RATE_QUIZZES" val="0"/>
  <p:tag name="ISPRING_SCORM_PASSING_SCORE" val="0.0000000000"/>
  <p:tag name="GENSWF_OUTPUT_FILE_NAME" val="romi-datamining"/>
  <p:tag name="ARTICULATE_PROJECT_OPEN" val="0"/>
  <p:tag name="ISPRING_RESOURCE_PATHS_HASH_2" val="f88722a44f12597b845c6715c9042a91789467c"/>
  <p:tag name="ISPRING_RESOURCE_PATHS_HASH_PRESENTER" val="b091c98f4cb4bfafc17f90d2d732d7f4e534d7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77.629"/>
  <p:tag name="ISPRING_SLIDE_ID" val="{66CCD7B4-6C6D-4BBF-A0A2-31FDA1F26E6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03408C9-6989-4211-BC72-5094617CF0E1}"/>
  <p:tag name="GENSWF_ADVANCE_TIME" val="5"/>
  <p:tag name="TIMING" val="|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2.846"/>
  <p:tag name="ISPRING_SLIDE_ID" val="{78FEBBCF-B850-4821-99DB-7D583ED436D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57.269"/>
  <p:tag name="ISPRING_SLIDE_ID" val="{0EDABBBC-4569-43D3-867F-7E3F8A4F2D0D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C519F44-D28A-41C6-A38E-F854DC661FCB}"/>
  <p:tag name="GENSWF_ADVANCE_TIME" val="5"/>
  <p:tag name="TIMING" val="|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4C4DB88-133D-4DDE-8C57-F5A920F914A2}"/>
  <p:tag name="GENSWF_ADVANCE_TIME" val="5"/>
  <p:tag name="TIMING" val="|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710670E-C47C-4647-941F-CBA0708007A4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8.888"/>
  <p:tag name="ISPRING_SLIDE_ID" val="{89AD232B-2CF5-4C1E-A16A-DB6E7EB85BD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9.24"/>
  <p:tag name="ISPRING_SLIDE_ID" val="{25704693-8C06-4862-B569-BB6406C1941A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3.517"/>
  <p:tag name="ISPRING_SLIDE_ID" val="{D5E8EA8A-CB5D-4B72-8BB5-852E170097C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3AB5758-AC25-44F8-94F7-BCB0C96F492C}"/>
  <p:tag name="GENSWF_ADVANCE_TIME" val="5"/>
  <p:tag name="TIMING" val="|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1.968"/>
  <p:tag name="ISPRING_SLIDE_ID" val="{640D604C-6E0F-45DF-87CF-C2900A3E00DF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BDDE193-8FEA-4E5B-BA42-867CBF543ACC}"/>
  <p:tag name="GENSWF_ADVANCE_TIME" val="5"/>
  <p:tag name="TIMING" val="|5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836B6E9-34B8-451F-A4DB-AAB04842C7E5}"/>
  <p:tag name="GENSWF_ADVANCE_TIME" val="5"/>
  <p:tag name="TIMING" val="|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0A5B97C-F454-45E3-B6E4-59305876D2A7}"/>
  <p:tag name="GENSWF_ADVANCE_TIME" val="5"/>
  <p:tag name="TIMING" val="|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5EBB0D0-1962-4D38-BE2A-FF573FB94F63}"/>
  <p:tag name="GENSWF_ADVANCE_TIME" val="5"/>
  <p:tag name="TIMING" val="|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311DCBD9-B615-41B9-BD23-CD3F1D99737E}"/>
  <p:tag name="GENSWF_ADVANCE_TIME" val="5"/>
  <p:tag name="TIMING" val="|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" val="{89FE0EFE-BC5C-4E4D-AF73-7B8DD9280856}"/>
  <p:tag name="GENSWF_ADVANCE_TIME" val="0.5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2B48234-7EF0-49E3-9C8F-863EC8A08DC4}"/>
  <p:tag name="GENSWF_ADVANCE_TIME" val="5"/>
  <p:tag name="TIMING" val="|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0.849"/>
  <p:tag name="ISPRING_SLIDE_ID" val="{1D983B8F-B4BF-4ECE-8DE5-077674A6785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982"/>
  <p:tag name="ISPRING_SLIDE_ID" val="{40EA269F-7CC5-4802-830A-F30DE79DEB6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6.66"/>
  <p:tag name="ISPRING_SLIDE_ID" val="{DAD440D6-44B0-4DFF-BA4F-C153D47596F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982"/>
  <p:tag name="ISPRING_SLIDE_ID" val="{40EA269F-7CC5-4802-830A-F30DE79DEB62}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61276</TotalTime>
  <Words>3331</Words>
  <Application>Microsoft Office PowerPoint</Application>
  <PresentationFormat>On-screen Show (4:3)</PresentationFormat>
  <Paragraphs>931</Paragraphs>
  <Slides>68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1_Office Theme</vt:lpstr>
      <vt:lpstr>Data Mining</vt:lpstr>
      <vt:lpstr>Romi Satria Wahono</vt:lpstr>
      <vt:lpstr>Slide 3</vt:lpstr>
      <vt:lpstr>Learning Design</vt:lpstr>
      <vt:lpstr>Textbooks</vt:lpstr>
      <vt:lpstr>Referensi</vt:lpstr>
      <vt:lpstr>Pre-Test</vt:lpstr>
      <vt:lpstr>Course Outline</vt:lpstr>
      <vt:lpstr>1. Pengantar Data Mining</vt:lpstr>
      <vt:lpstr>1.1 Apa itu Data Mining?</vt:lpstr>
      <vt:lpstr>Manusia Memproduksi Data</vt:lpstr>
      <vt:lpstr>Pertumbuhan Data</vt:lpstr>
      <vt:lpstr>Perubahan Kultur dan Perilaku</vt:lpstr>
      <vt:lpstr>Datangnya Tsunami Data</vt:lpstr>
      <vt:lpstr>Mengapa Data Mining?</vt:lpstr>
      <vt:lpstr>Apa itu Data Mining?</vt:lpstr>
      <vt:lpstr>Apa itu Data Mining?</vt:lpstr>
      <vt:lpstr>Apa Itu Data Mining?</vt:lpstr>
      <vt:lpstr>Definisi Data Mining</vt:lpstr>
      <vt:lpstr>Data - Informasi – Pengetahuan</vt:lpstr>
      <vt:lpstr>Data - Informasi – Pengetahuan</vt:lpstr>
      <vt:lpstr>Data - Informasi – Pengetahuan</vt:lpstr>
      <vt:lpstr>Data - Informasi – Pengetahuan - Kebijakan</vt:lpstr>
      <vt:lpstr>Data Mining pada Business Intelligence </vt:lpstr>
      <vt:lpstr>Hubungan dengan Berbagai Bidang</vt:lpstr>
      <vt:lpstr>Masalah-Masalah di Data Mining</vt:lpstr>
      <vt:lpstr>Latihan</vt:lpstr>
      <vt:lpstr>1.2 Peran Utama Data Mining</vt:lpstr>
      <vt:lpstr>Peran Utama Data Mining</vt:lpstr>
      <vt:lpstr>Dataset (Himpunan Data)</vt:lpstr>
      <vt:lpstr>Slide 31</vt:lpstr>
      <vt:lpstr>Jenis Atribut</vt:lpstr>
      <vt:lpstr>Tipe Data</vt:lpstr>
      <vt:lpstr>Peran Utama Data Mining</vt:lpstr>
      <vt:lpstr>1. Estimasi Waktu Pengiriman Pizza</vt:lpstr>
      <vt:lpstr>Contoh: Estimasi Performansi CPU</vt:lpstr>
      <vt:lpstr>Output/Pola/Model/Knowledge</vt:lpstr>
      <vt:lpstr>2. Prediksi Harga Saham</vt:lpstr>
      <vt:lpstr>Slide 39</vt:lpstr>
      <vt:lpstr>3. Klasifikasi Kelulusan Mahasiswa </vt:lpstr>
      <vt:lpstr>Pengetahuan Berupa Pohon Keputusan</vt:lpstr>
      <vt:lpstr>Contoh: Rekomendasi Main Golf</vt:lpstr>
      <vt:lpstr>Contoh: Rekomendasi Main Golf</vt:lpstr>
      <vt:lpstr>Contoh: Rekomendasi Contact Lens</vt:lpstr>
      <vt:lpstr>Contoh: Rekomendasi Contact Lens</vt:lpstr>
      <vt:lpstr>4. Klastering Bunga Iris</vt:lpstr>
      <vt:lpstr>Pengetahuan Berupa Klaster</vt:lpstr>
      <vt:lpstr>5. Aturan Asosiasi Pembelian Barang</vt:lpstr>
      <vt:lpstr>Pengetahuan Berupa Aturan Asosiasi</vt:lpstr>
      <vt:lpstr>Contoh Aturan Asosiasi</vt:lpstr>
      <vt:lpstr>Metode Learning Pada Algoritma DM</vt:lpstr>
      <vt:lpstr>1. Supervised Learning</vt:lpstr>
      <vt:lpstr>Dataset dengan Class</vt:lpstr>
      <vt:lpstr>2. Unsupervised Learning</vt:lpstr>
      <vt:lpstr>Dataset tanpa Class</vt:lpstr>
      <vt:lpstr>3. Semi-Supervised Learning</vt:lpstr>
      <vt:lpstr>3. Semi-Supervised Learning</vt:lpstr>
      <vt:lpstr>Algoritma Data Mining (DM)</vt:lpstr>
      <vt:lpstr>Output/Pola/Model/Knowledge</vt:lpstr>
      <vt:lpstr>Latihan</vt:lpstr>
      <vt:lpstr>1.3 Sejarah dan Penerapan Data Mining</vt:lpstr>
      <vt:lpstr>Evolution of Sciences</vt:lpstr>
      <vt:lpstr>Contoh Penerapan Data Mining</vt:lpstr>
      <vt:lpstr>Slide 64</vt:lpstr>
      <vt:lpstr>A Brief History of Data Mining Society</vt:lpstr>
      <vt:lpstr>Conferences and Journals on Data Mining</vt:lpstr>
      <vt:lpstr>Main Journals Publications</vt:lpstr>
      <vt:lpstr>Referensi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Romi Satria Wahono</dc:creator>
  <cp:lastModifiedBy>user</cp:lastModifiedBy>
  <cp:revision>6426</cp:revision>
  <cp:lastPrinted>2010-06-19T06:29:22Z</cp:lastPrinted>
  <dcterms:created xsi:type="dcterms:W3CDTF">1601-01-01T00:00:00Z</dcterms:created>
  <dcterms:modified xsi:type="dcterms:W3CDTF">2017-03-08T03:29:45Z</dcterms:modified>
</cp:coreProperties>
</file>